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4"/>
    <p:sldMasterId id="2147483786" r:id="rId5"/>
    <p:sldMasterId id="2147483793" r:id="rId6"/>
  </p:sldMasterIdLst>
  <p:notesMasterIdLst>
    <p:notesMasterId r:id="rId15"/>
  </p:notesMasterIdLst>
  <p:handoutMasterIdLst>
    <p:handoutMasterId r:id="rId16"/>
  </p:handoutMasterIdLst>
  <p:sldIdLst>
    <p:sldId id="336" r:id="rId7"/>
    <p:sldId id="257" r:id="rId8"/>
    <p:sldId id="337" r:id="rId9"/>
    <p:sldId id="338" r:id="rId10"/>
    <p:sldId id="339" r:id="rId11"/>
    <p:sldId id="340" r:id="rId12"/>
    <p:sldId id="341" r:id="rId13"/>
    <p:sldId id="334" r:id="rId14"/>
  </p:sldIdLst>
  <p:sldSz cx="10058400" cy="7616825"/>
  <p:notesSz cx="7010400" cy="9296400"/>
  <p:custDataLst>
    <p:tags r:id="rId17"/>
  </p:custDataLst>
  <p:defaultTextStyle>
    <a:defPPr>
      <a:defRPr lang="en-US"/>
    </a:defPPr>
    <a:lvl1pPr algn="l" rtl="0" fontAlgn="base">
      <a:spcBef>
        <a:spcPct val="50000"/>
      </a:spcBef>
      <a:spcAft>
        <a:spcPct val="0"/>
      </a:spcAft>
      <a:defRPr sz="1800" kern="1200">
        <a:solidFill>
          <a:schemeClr val="tx1"/>
        </a:solidFill>
        <a:latin typeface="Arial" charset="0"/>
        <a:ea typeface="+mn-ea"/>
        <a:cs typeface="Arial" charset="0"/>
      </a:defRPr>
    </a:lvl1pPr>
    <a:lvl2pPr marL="502920" algn="l" rtl="0" fontAlgn="base">
      <a:spcBef>
        <a:spcPct val="50000"/>
      </a:spcBef>
      <a:spcAft>
        <a:spcPct val="0"/>
      </a:spcAft>
      <a:defRPr sz="1800" kern="1200">
        <a:solidFill>
          <a:schemeClr val="tx1"/>
        </a:solidFill>
        <a:latin typeface="Arial" charset="0"/>
        <a:ea typeface="+mn-ea"/>
        <a:cs typeface="Arial" charset="0"/>
      </a:defRPr>
    </a:lvl2pPr>
    <a:lvl3pPr marL="1005840" algn="l" rtl="0" fontAlgn="base">
      <a:spcBef>
        <a:spcPct val="50000"/>
      </a:spcBef>
      <a:spcAft>
        <a:spcPct val="0"/>
      </a:spcAft>
      <a:defRPr sz="1800" kern="1200">
        <a:solidFill>
          <a:schemeClr val="tx1"/>
        </a:solidFill>
        <a:latin typeface="Arial" charset="0"/>
        <a:ea typeface="+mn-ea"/>
        <a:cs typeface="Arial" charset="0"/>
      </a:defRPr>
    </a:lvl3pPr>
    <a:lvl4pPr marL="1508760" algn="l" rtl="0" fontAlgn="base">
      <a:spcBef>
        <a:spcPct val="50000"/>
      </a:spcBef>
      <a:spcAft>
        <a:spcPct val="0"/>
      </a:spcAft>
      <a:defRPr sz="1800" kern="1200">
        <a:solidFill>
          <a:schemeClr val="tx1"/>
        </a:solidFill>
        <a:latin typeface="Arial" charset="0"/>
        <a:ea typeface="+mn-ea"/>
        <a:cs typeface="Arial" charset="0"/>
      </a:defRPr>
    </a:lvl4pPr>
    <a:lvl5pPr marL="2011680" algn="l" rtl="0" fontAlgn="base">
      <a:spcBef>
        <a:spcPct val="50000"/>
      </a:spcBef>
      <a:spcAft>
        <a:spcPct val="0"/>
      </a:spcAft>
      <a:defRPr sz="1800" kern="1200">
        <a:solidFill>
          <a:schemeClr val="tx1"/>
        </a:solidFill>
        <a:latin typeface="Arial" charset="0"/>
        <a:ea typeface="+mn-ea"/>
        <a:cs typeface="Arial" charset="0"/>
      </a:defRPr>
    </a:lvl5pPr>
    <a:lvl6pPr marL="2514600" algn="l" defTabSz="1005840" rtl="0" eaLnBrk="1" latinLnBrk="0" hangingPunct="1">
      <a:defRPr sz="1800" kern="1200">
        <a:solidFill>
          <a:schemeClr val="tx1"/>
        </a:solidFill>
        <a:latin typeface="Arial" charset="0"/>
        <a:ea typeface="+mn-ea"/>
        <a:cs typeface="Arial" charset="0"/>
      </a:defRPr>
    </a:lvl6pPr>
    <a:lvl7pPr marL="3017520" algn="l" defTabSz="1005840" rtl="0" eaLnBrk="1" latinLnBrk="0" hangingPunct="1">
      <a:defRPr sz="1800" kern="1200">
        <a:solidFill>
          <a:schemeClr val="tx1"/>
        </a:solidFill>
        <a:latin typeface="Arial" charset="0"/>
        <a:ea typeface="+mn-ea"/>
        <a:cs typeface="Arial" charset="0"/>
      </a:defRPr>
    </a:lvl7pPr>
    <a:lvl8pPr marL="3520440" algn="l" defTabSz="1005840" rtl="0" eaLnBrk="1" latinLnBrk="0" hangingPunct="1">
      <a:defRPr sz="1800" kern="1200">
        <a:solidFill>
          <a:schemeClr val="tx1"/>
        </a:solidFill>
        <a:latin typeface="Arial" charset="0"/>
        <a:ea typeface="+mn-ea"/>
        <a:cs typeface="Arial" charset="0"/>
      </a:defRPr>
    </a:lvl8pPr>
    <a:lvl9pPr marL="4023360" algn="l" defTabSz="1005840" rtl="0" eaLnBrk="1" latinLnBrk="0" hangingPunct="1">
      <a:defRPr sz="1800"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15:guide id="1" orient="horz" pos="2401">
          <p15:clr>
            <a:srgbClr val="A4A3A4"/>
          </p15:clr>
        </p15:guide>
        <p15:guide id="2" orient="horz" pos="966">
          <p15:clr>
            <a:srgbClr val="A4A3A4"/>
          </p15:clr>
        </p15:guide>
        <p15:guide id="3" orient="horz" pos="4547">
          <p15:clr>
            <a:srgbClr val="A4A3A4"/>
          </p15:clr>
        </p15:guide>
        <p15:guide id="4" orient="horz" pos="255">
          <p15:clr>
            <a:srgbClr val="A4A3A4"/>
          </p15:clr>
        </p15:guide>
        <p15:guide id="5" orient="horz" pos="4740">
          <p15:clr>
            <a:srgbClr val="A4A3A4"/>
          </p15:clr>
        </p15:guide>
        <p15:guide id="6" orient="horz" pos="4601">
          <p15:clr>
            <a:srgbClr val="A4A3A4"/>
          </p15:clr>
        </p15:guide>
        <p15:guide id="7" orient="horz" pos="1620">
          <p15:clr>
            <a:srgbClr val="A4A3A4"/>
          </p15:clr>
        </p15:guide>
        <p15:guide id="8" orient="horz" pos="1722">
          <p15:clr>
            <a:srgbClr val="A4A3A4"/>
          </p15:clr>
        </p15:guide>
        <p15:guide id="9" orient="horz" pos="3087">
          <p15:clr>
            <a:srgbClr val="A4A3A4"/>
          </p15:clr>
        </p15:guide>
        <p15:guide id="10" orient="horz" pos="3183">
          <p15:clr>
            <a:srgbClr val="A4A3A4"/>
          </p15:clr>
        </p15:guide>
        <p15:guide id="11" pos="3216">
          <p15:clr>
            <a:srgbClr val="A4A3A4"/>
          </p15:clr>
        </p15:guide>
        <p15:guide id="12" pos="3121">
          <p15:clr>
            <a:srgbClr val="A4A3A4"/>
          </p15:clr>
        </p15:guide>
        <p15:guide id="13" pos="6049">
          <p15:clr>
            <a:srgbClr val="A4A3A4"/>
          </p15:clr>
        </p15:guide>
        <p15:guide id="14" pos="289">
          <p15:clr>
            <a:srgbClr val="A4A3A4"/>
          </p15:clr>
        </p15:guide>
        <p15:guide id="15" pos="1650">
          <p15:clr>
            <a:srgbClr val="A4A3A4"/>
          </p15:clr>
        </p15:guide>
        <p15:guide id="16" pos="1754">
          <p15:clr>
            <a:srgbClr val="A4A3A4"/>
          </p15:clr>
        </p15:guide>
        <p15:guide id="17" pos="4585">
          <p15:clr>
            <a:srgbClr val="A4A3A4"/>
          </p15:clr>
        </p15:guide>
        <p15:guide id="18" pos="4681">
          <p15:clr>
            <a:srgbClr val="A4A3A4"/>
          </p15:clr>
        </p15:guide>
        <p15:guide id="19" pos="2405">
          <p15:clr>
            <a:srgbClr val="A4A3A4"/>
          </p15:clr>
        </p15:guide>
        <p15:guide id="20" pos="2468">
          <p15:clr>
            <a:srgbClr val="A4A3A4"/>
          </p15:clr>
        </p15:guide>
        <p15:guide id="21" pos="936">
          <p15:clr>
            <a:srgbClr val="A4A3A4"/>
          </p15:clr>
        </p15:guide>
        <p15:guide id="22" pos="1002">
          <p15:clr>
            <a:srgbClr val="A4A3A4"/>
          </p15:clr>
        </p15:guide>
        <p15:guide id="23" pos="3863">
          <p15:clr>
            <a:srgbClr val="A4A3A4"/>
          </p15:clr>
        </p15:guide>
        <p15:guide id="24" pos="3937">
          <p15:clr>
            <a:srgbClr val="A4A3A4"/>
          </p15:clr>
        </p15:guide>
        <p15:guide id="25" pos="5333">
          <p15:clr>
            <a:srgbClr val="A4A3A4"/>
          </p15:clr>
        </p15:guide>
        <p15:guide id="26" pos="5394">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rdenas, Katheryn" initials="CK" lastIdx="1" clrIdx="0">
    <p:extLst>
      <p:ext uri="{19B8F6BF-5375-455C-9EA6-DF929625EA0E}">
        <p15:presenceInfo xmlns:p15="http://schemas.microsoft.com/office/powerpoint/2012/main" userId="S::katheryn.cardenas@schwab.com::f836ce8a-714f-40d5-a934-06c3ee963c91"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A0DF"/>
    <a:srgbClr val="F9D887"/>
    <a:srgbClr val="FACD63"/>
    <a:srgbClr val="FCBF47"/>
    <a:srgbClr val="FFA640"/>
    <a:srgbClr val="59CBE8"/>
    <a:srgbClr val="BBDDE6"/>
    <a:srgbClr val="F0E87B"/>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06" autoAdjust="0"/>
    <p:restoredTop sz="94678"/>
  </p:normalViewPr>
  <p:slideViewPr>
    <p:cSldViewPr snapToGrid="0">
      <p:cViewPr varScale="1">
        <p:scale>
          <a:sx n="149" d="100"/>
          <a:sy n="149" d="100"/>
        </p:scale>
        <p:origin x="1604" y="72"/>
      </p:cViewPr>
      <p:guideLst>
        <p:guide orient="horz" pos="2401"/>
        <p:guide orient="horz" pos="966"/>
        <p:guide orient="horz" pos="4547"/>
        <p:guide orient="horz" pos="255"/>
        <p:guide orient="horz" pos="4740"/>
        <p:guide orient="horz" pos="4601"/>
        <p:guide orient="horz" pos="1620"/>
        <p:guide orient="horz" pos="1722"/>
        <p:guide orient="horz" pos="3087"/>
        <p:guide orient="horz" pos="3183"/>
        <p:guide pos="3216"/>
        <p:guide pos="3121"/>
        <p:guide pos="6049"/>
        <p:guide pos="289"/>
        <p:guide pos="1650"/>
        <p:guide pos="1754"/>
        <p:guide pos="4585"/>
        <p:guide pos="4681"/>
        <p:guide pos="2405"/>
        <p:guide pos="2468"/>
        <p:guide pos="936"/>
        <p:guide pos="1002"/>
        <p:guide pos="3863"/>
        <p:guide pos="3937"/>
        <p:guide pos="5333"/>
        <p:guide pos="5394"/>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5.xml"/><Relationship Id="rId5" Type="http://schemas.openxmlformats.org/officeDocument/2006/relationships/slideMaster" Target="slideMasters/slideMaster2.xml"/><Relationship Id="rId15"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4"/>
            <a:ext cx="3038145" cy="464205"/>
          </a:xfrm>
          <a:prstGeom prst="rect">
            <a:avLst/>
          </a:prstGeom>
        </p:spPr>
        <p:txBody>
          <a:bodyPr vert="horz" lIns="87316" tIns="43658" rIns="87316" bIns="43658" rtlCol="0"/>
          <a:lstStyle>
            <a:lvl1pPr algn="l">
              <a:defRPr sz="1100"/>
            </a:lvl1pPr>
          </a:lstStyle>
          <a:p>
            <a:endParaRPr lang="en-US"/>
          </a:p>
        </p:txBody>
      </p:sp>
      <p:sp>
        <p:nvSpPr>
          <p:cNvPr id="3" name="Date Placeholder 2"/>
          <p:cNvSpPr>
            <a:spLocks noGrp="1"/>
          </p:cNvSpPr>
          <p:nvPr>
            <p:ph type="dt" sz="quarter" idx="1"/>
          </p:nvPr>
        </p:nvSpPr>
        <p:spPr>
          <a:xfrm>
            <a:off x="3970736" y="4"/>
            <a:ext cx="3038145" cy="464205"/>
          </a:xfrm>
          <a:prstGeom prst="rect">
            <a:avLst/>
          </a:prstGeom>
        </p:spPr>
        <p:txBody>
          <a:bodyPr vert="horz" lIns="87316" tIns="43658" rIns="87316" bIns="43658" rtlCol="0"/>
          <a:lstStyle>
            <a:lvl1pPr algn="r">
              <a:defRPr sz="1100"/>
            </a:lvl1pPr>
          </a:lstStyle>
          <a:p>
            <a:fld id="{75ECF408-A57F-49B2-A913-1B5697999F3E}" type="datetimeFigureOut">
              <a:rPr lang="en-US" smtClean="0"/>
              <a:t>2/9/2023</a:t>
            </a:fld>
            <a:endParaRPr lang="en-US"/>
          </a:p>
        </p:txBody>
      </p:sp>
      <p:sp>
        <p:nvSpPr>
          <p:cNvPr id="4" name="Footer Placeholder 3"/>
          <p:cNvSpPr>
            <a:spLocks noGrp="1"/>
          </p:cNvSpPr>
          <p:nvPr>
            <p:ph type="ftr" sz="quarter" idx="2"/>
          </p:nvPr>
        </p:nvSpPr>
        <p:spPr>
          <a:xfrm>
            <a:off x="1" y="8830662"/>
            <a:ext cx="3038145" cy="464205"/>
          </a:xfrm>
          <a:prstGeom prst="rect">
            <a:avLst/>
          </a:prstGeom>
        </p:spPr>
        <p:txBody>
          <a:bodyPr vert="horz" lIns="87316" tIns="43658" rIns="87316" bIns="43658" rtlCol="0" anchor="b"/>
          <a:lstStyle>
            <a:lvl1pPr algn="l">
              <a:defRPr sz="1100"/>
            </a:lvl1pPr>
          </a:lstStyle>
          <a:p>
            <a:r>
              <a:rPr lang="en-US"/>
              <a:t>Information classification here</a:t>
            </a:r>
          </a:p>
        </p:txBody>
      </p:sp>
      <p:sp>
        <p:nvSpPr>
          <p:cNvPr id="5" name="Slide Number Placeholder 4"/>
          <p:cNvSpPr>
            <a:spLocks noGrp="1"/>
          </p:cNvSpPr>
          <p:nvPr>
            <p:ph type="sldNum" sz="quarter" idx="3"/>
          </p:nvPr>
        </p:nvSpPr>
        <p:spPr>
          <a:xfrm>
            <a:off x="3970736" y="8830662"/>
            <a:ext cx="3038145" cy="464205"/>
          </a:xfrm>
          <a:prstGeom prst="rect">
            <a:avLst/>
          </a:prstGeom>
        </p:spPr>
        <p:txBody>
          <a:bodyPr vert="horz" lIns="87316" tIns="43658" rIns="87316" bIns="43658" rtlCol="0" anchor="b"/>
          <a:lstStyle>
            <a:lvl1pPr algn="r">
              <a:defRPr sz="1100"/>
            </a:lvl1pPr>
          </a:lstStyle>
          <a:p>
            <a:fld id="{C63A9874-BAB3-430A-9711-6F88E222E8FC}" type="slidenum">
              <a:rPr lang="en-US" smtClean="0"/>
              <a:t>‹#›</a:t>
            </a:fld>
            <a:endParaRPr lang="en-US"/>
          </a:p>
        </p:txBody>
      </p:sp>
    </p:spTree>
    <p:extLst>
      <p:ext uri="{BB962C8B-B14F-4D97-AF65-F5344CB8AC3E}">
        <p14:creationId xmlns:p14="http://schemas.microsoft.com/office/powerpoint/2010/main" val="16834044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1" y="4"/>
            <a:ext cx="3038145" cy="46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t" anchorCtr="0" compatLnSpc="1">
            <a:prstTxWarp prst="textNoShape">
              <a:avLst/>
            </a:prstTxWarp>
          </a:bodyPr>
          <a:lstStyle>
            <a:lvl1pPr defTabSz="923186">
              <a:spcBef>
                <a:spcPct val="0"/>
              </a:spcBef>
              <a:defRPr sz="1200"/>
            </a:lvl1pPr>
          </a:lstStyle>
          <a:p>
            <a:endParaRPr lang="en-US"/>
          </a:p>
        </p:txBody>
      </p:sp>
      <p:sp>
        <p:nvSpPr>
          <p:cNvPr id="3075" name="Rectangle 3"/>
          <p:cNvSpPr>
            <a:spLocks noGrp="1" noChangeArrowheads="1"/>
          </p:cNvSpPr>
          <p:nvPr>
            <p:ph type="dt" idx="1"/>
          </p:nvPr>
        </p:nvSpPr>
        <p:spPr bwMode="auto">
          <a:xfrm>
            <a:off x="3970736" y="4"/>
            <a:ext cx="3038145" cy="46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t" anchorCtr="0" compatLnSpc="1">
            <a:prstTxWarp prst="textNoShape">
              <a:avLst/>
            </a:prstTxWarp>
          </a:bodyPr>
          <a:lstStyle>
            <a:lvl1pPr algn="r" defTabSz="923186">
              <a:spcBef>
                <a:spcPct val="0"/>
              </a:spcBef>
              <a:defRPr sz="1200"/>
            </a:lvl1pPr>
          </a:lstStyle>
          <a:p>
            <a:endParaRPr lang="en-US"/>
          </a:p>
        </p:txBody>
      </p:sp>
      <p:sp>
        <p:nvSpPr>
          <p:cNvPr id="48132" name="Rectangle 4"/>
          <p:cNvSpPr>
            <a:spLocks noGrp="1" noRot="1" noChangeAspect="1" noChangeArrowheads="1" noTextEdit="1"/>
          </p:cNvSpPr>
          <p:nvPr>
            <p:ph type="sldImg" idx="2"/>
          </p:nvPr>
        </p:nvSpPr>
        <p:spPr bwMode="auto">
          <a:xfrm>
            <a:off x="1204913" y="698500"/>
            <a:ext cx="4602162"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077" name="Rectangle 5"/>
          <p:cNvSpPr>
            <a:spLocks noGrp="1" noChangeArrowheads="1"/>
          </p:cNvSpPr>
          <p:nvPr>
            <p:ph type="body" sz="quarter" idx="3"/>
          </p:nvPr>
        </p:nvSpPr>
        <p:spPr bwMode="auto">
          <a:xfrm>
            <a:off x="701345" y="4416102"/>
            <a:ext cx="5607712" cy="4182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078" name="Rectangle 6"/>
          <p:cNvSpPr>
            <a:spLocks noGrp="1" noChangeArrowheads="1"/>
          </p:cNvSpPr>
          <p:nvPr>
            <p:ph type="ftr" sz="quarter" idx="4"/>
          </p:nvPr>
        </p:nvSpPr>
        <p:spPr bwMode="auto">
          <a:xfrm>
            <a:off x="1" y="8830662"/>
            <a:ext cx="3038145" cy="46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b" anchorCtr="0" compatLnSpc="1">
            <a:prstTxWarp prst="textNoShape">
              <a:avLst/>
            </a:prstTxWarp>
          </a:bodyPr>
          <a:lstStyle>
            <a:lvl1pPr defTabSz="923186">
              <a:spcBef>
                <a:spcPct val="0"/>
              </a:spcBef>
              <a:defRPr sz="1200"/>
            </a:lvl1pPr>
          </a:lstStyle>
          <a:p>
            <a:r>
              <a:rPr lang="en-US"/>
              <a:t>Information classification here</a:t>
            </a:r>
          </a:p>
        </p:txBody>
      </p:sp>
      <p:sp>
        <p:nvSpPr>
          <p:cNvPr id="3079" name="Rectangle 7"/>
          <p:cNvSpPr>
            <a:spLocks noGrp="1" noChangeArrowheads="1"/>
          </p:cNvSpPr>
          <p:nvPr>
            <p:ph type="sldNum" sz="quarter" idx="5"/>
          </p:nvPr>
        </p:nvSpPr>
        <p:spPr bwMode="auto">
          <a:xfrm>
            <a:off x="3970736" y="8830662"/>
            <a:ext cx="3038145" cy="464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302" tIns="46151" rIns="92302" bIns="46151" numCol="1" anchor="b" anchorCtr="0" compatLnSpc="1">
            <a:prstTxWarp prst="textNoShape">
              <a:avLst/>
            </a:prstTxWarp>
          </a:bodyPr>
          <a:lstStyle>
            <a:lvl1pPr algn="r" defTabSz="923186">
              <a:spcBef>
                <a:spcPct val="0"/>
              </a:spcBef>
              <a:defRPr sz="1200"/>
            </a:lvl1pPr>
          </a:lstStyle>
          <a:p>
            <a:fld id="{EC207A4E-5776-4F31-8600-396069E0D595}" type="slidenum">
              <a:rPr lang="en-US"/>
              <a:pPr/>
              <a:t>‹#›</a:t>
            </a:fld>
            <a:endParaRPr lang="en-US"/>
          </a:p>
        </p:txBody>
      </p:sp>
    </p:spTree>
    <p:extLst>
      <p:ext uri="{BB962C8B-B14F-4D97-AF65-F5344CB8AC3E}">
        <p14:creationId xmlns:p14="http://schemas.microsoft.com/office/powerpoint/2010/main" val="935755165"/>
      </p:ext>
    </p:extLst>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300" kern="1200">
        <a:solidFill>
          <a:schemeClr val="tx1"/>
        </a:solidFill>
        <a:latin typeface="Arial" charset="0"/>
        <a:ea typeface="+mn-ea"/>
        <a:cs typeface="Arial" charset="0"/>
      </a:defRPr>
    </a:lvl1pPr>
    <a:lvl2pPr marL="502920" algn="l" rtl="0" eaLnBrk="0" fontAlgn="base" hangingPunct="0">
      <a:spcBef>
        <a:spcPct val="30000"/>
      </a:spcBef>
      <a:spcAft>
        <a:spcPct val="0"/>
      </a:spcAft>
      <a:defRPr sz="1300" kern="1200">
        <a:solidFill>
          <a:schemeClr val="tx1"/>
        </a:solidFill>
        <a:latin typeface="Arial" charset="0"/>
        <a:ea typeface="+mn-ea"/>
        <a:cs typeface="Arial" charset="0"/>
      </a:defRPr>
    </a:lvl2pPr>
    <a:lvl3pPr marL="1005840" algn="l" rtl="0" eaLnBrk="0" fontAlgn="base" hangingPunct="0">
      <a:spcBef>
        <a:spcPct val="30000"/>
      </a:spcBef>
      <a:spcAft>
        <a:spcPct val="0"/>
      </a:spcAft>
      <a:defRPr sz="1300" kern="1200">
        <a:solidFill>
          <a:schemeClr val="tx1"/>
        </a:solidFill>
        <a:latin typeface="Arial" charset="0"/>
        <a:ea typeface="+mn-ea"/>
        <a:cs typeface="Arial" charset="0"/>
      </a:defRPr>
    </a:lvl3pPr>
    <a:lvl4pPr marL="1508760" algn="l" rtl="0" eaLnBrk="0" fontAlgn="base" hangingPunct="0">
      <a:spcBef>
        <a:spcPct val="30000"/>
      </a:spcBef>
      <a:spcAft>
        <a:spcPct val="0"/>
      </a:spcAft>
      <a:defRPr sz="1300" kern="1200">
        <a:solidFill>
          <a:schemeClr val="tx1"/>
        </a:solidFill>
        <a:latin typeface="Arial" charset="0"/>
        <a:ea typeface="+mn-ea"/>
        <a:cs typeface="Arial" charset="0"/>
      </a:defRPr>
    </a:lvl4pPr>
    <a:lvl5pPr marL="2011680" algn="l" rtl="0" eaLnBrk="0" fontAlgn="base" hangingPunct="0">
      <a:spcBef>
        <a:spcPct val="30000"/>
      </a:spcBef>
      <a:spcAft>
        <a:spcPct val="0"/>
      </a:spcAft>
      <a:defRPr sz="1300" kern="1200">
        <a:solidFill>
          <a:schemeClr val="tx1"/>
        </a:solidFill>
        <a:latin typeface="Arial" charset="0"/>
        <a:ea typeface="+mn-ea"/>
        <a:cs typeface="Arial" charset="0"/>
      </a:defRPr>
    </a:lvl5pPr>
    <a:lvl6pPr marL="2514600" algn="l" defTabSz="1005840" rtl="0" eaLnBrk="1" latinLnBrk="0" hangingPunct="1">
      <a:defRPr sz="1300" kern="1200">
        <a:solidFill>
          <a:schemeClr val="tx1"/>
        </a:solidFill>
        <a:latin typeface="+mn-lt"/>
        <a:ea typeface="+mn-ea"/>
        <a:cs typeface="+mn-cs"/>
      </a:defRPr>
    </a:lvl6pPr>
    <a:lvl7pPr marL="3017520" algn="l" defTabSz="1005840" rtl="0" eaLnBrk="1" latinLnBrk="0" hangingPunct="1">
      <a:defRPr sz="1300" kern="1200">
        <a:solidFill>
          <a:schemeClr val="tx1"/>
        </a:solidFill>
        <a:latin typeface="+mn-lt"/>
        <a:ea typeface="+mn-ea"/>
        <a:cs typeface="+mn-cs"/>
      </a:defRPr>
    </a:lvl7pPr>
    <a:lvl8pPr marL="3520440" algn="l" defTabSz="1005840" rtl="0" eaLnBrk="1" latinLnBrk="0" hangingPunct="1">
      <a:defRPr sz="1300" kern="1200">
        <a:solidFill>
          <a:schemeClr val="tx1"/>
        </a:solidFill>
        <a:latin typeface="+mn-lt"/>
        <a:ea typeface="+mn-ea"/>
        <a:cs typeface="+mn-cs"/>
      </a:defRPr>
    </a:lvl8pPr>
    <a:lvl9pPr marL="4023360" algn="l" defTabSz="100584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xfrm>
            <a:off x="407988" y="698500"/>
            <a:ext cx="6196012" cy="3486150"/>
          </a:xfrm>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extLst>
      <p:ext uri="{BB962C8B-B14F-4D97-AF65-F5344CB8AC3E}">
        <p14:creationId xmlns:p14="http://schemas.microsoft.com/office/powerpoint/2010/main" val="513947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noRot="1" noChangeAspect="1" noChangeArrowheads="1" noTextEdit="1"/>
          </p:cNvSpPr>
          <p:nvPr>
            <p:ph type="sldImg"/>
          </p:nvPr>
        </p:nvSpPr>
        <p:spPr>
          <a:ln/>
        </p:spPr>
      </p:sp>
      <p:sp>
        <p:nvSpPr>
          <p:cNvPr id="309251" name="Rectangle 3"/>
          <p:cNvSpPr>
            <a:spLocks noGrp="1" noChangeArrowheads="1"/>
          </p:cNvSpPr>
          <p:nvPr>
            <p:ph type="body" idx="1"/>
          </p:nvPr>
        </p:nvSpPr>
        <p:spPr/>
        <p:txBody>
          <a:bodyPr/>
          <a:lstStyle/>
          <a:p>
            <a:endParaRPr lang="en-US"/>
          </a:p>
        </p:txBody>
      </p:sp>
      <p:sp>
        <p:nvSpPr>
          <p:cNvPr id="2" name="Footer Placeholder 1"/>
          <p:cNvSpPr>
            <a:spLocks noGrp="1"/>
          </p:cNvSpPr>
          <p:nvPr>
            <p:ph type="ftr" sz="quarter" idx="10"/>
          </p:nvPr>
        </p:nvSpPr>
        <p:spPr/>
        <p:txBody>
          <a:bodyPr/>
          <a:lstStyle/>
          <a:p>
            <a:pPr marL="0" marR="0" lvl="0" indent="0" algn="l" defTabSz="923186"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Arial" charset="0"/>
                <a:ea typeface="+mn-ea"/>
                <a:cs typeface="Arial" charset="0"/>
              </a:rPr>
              <a:t>Information classification here</a:t>
            </a:r>
          </a:p>
        </p:txBody>
      </p:sp>
    </p:spTree>
    <p:extLst>
      <p:ext uri="{BB962C8B-B14F-4D97-AF65-F5344CB8AC3E}">
        <p14:creationId xmlns:p14="http://schemas.microsoft.com/office/powerpoint/2010/main" val="1500025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94E5F9-0814-4A79-9C8C-347C6B7C6B5F}"/>
              </a:ext>
            </a:extLst>
          </p:cNvPr>
          <p:cNvSpPr>
            <a:spLocks noGrp="1"/>
          </p:cNvSpPr>
          <p:nvPr>
            <p:ph type="ctrTitle"/>
          </p:nvPr>
        </p:nvSpPr>
        <p:spPr>
          <a:xfrm>
            <a:off x="1257300" y="1246188"/>
            <a:ext cx="7543800" cy="2652712"/>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74330B1-469A-4303-B8AF-682F6CCCF7CC}"/>
              </a:ext>
            </a:extLst>
          </p:cNvPr>
          <p:cNvSpPr>
            <a:spLocks noGrp="1"/>
          </p:cNvSpPr>
          <p:nvPr>
            <p:ph type="subTitle" idx="1"/>
          </p:nvPr>
        </p:nvSpPr>
        <p:spPr>
          <a:xfrm>
            <a:off x="1257300" y="4000500"/>
            <a:ext cx="7543800" cy="18383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3345033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ive with dark background">
    <p:bg>
      <p:bgPr>
        <a:solidFill>
          <a:schemeClr val="tx1"/>
        </a:solidFill>
        <a:effectLst/>
      </p:bgPr>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9702" y="6736813"/>
            <a:ext cx="3284182" cy="559938"/>
          </a:xfrm>
          <a:prstGeom prst="rect">
            <a:avLst/>
          </a:prstGeom>
        </p:spPr>
      </p:pic>
      <p:sp>
        <p:nvSpPr>
          <p:cNvPr id="95235" name="Rectangle 2"/>
          <p:cNvSpPr>
            <a:spLocks noGrp="1" noChangeAspect="1" noChangeArrowheads="1"/>
          </p:cNvSpPr>
          <p:nvPr>
            <p:ph type="ctrTitle" hasCustomPrompt="1"/>
          </p:nvPr>
        </p:nvSpPr>
        <p:spPr bwMode="gray">
          <a:xfrm>
            <a:off x="458788" y="1784021"/>
            <a:ext cx="4497388" cy="4497388"/>
          </a:xfrm>
          <a:solidFill>
            <a:schemeClr val="tx2"/>
          </a:solidFill>
        </p:spPr>
        <p:txBody>
          <a:bodyPr lIns="274320" tIns="274320" rIns="182880" bIns="182880" anchor="t">
            <a:normAutofit/>
          </a:bodyPr>
          <a:lstStyle>
            <a:lvl1pPr eaLnBrk="1" hangingPunct="1">
              <a:lnSpc>
                <a:spcPct val="80000"/>
              </a:lnSpc>
              <a:defRPr sz="5400" b="0" i="0" cap="none" baseline="0" smtClean="0">
                <a:solidFill>
                  <a:schemeClr val="bg1"/>
                </a:solidFill>
                <a:latin typeface="Charles Modern Light" pitchFamily="34" charset="0"/>
              </a:defRPr>
            </a:lvl1pPr>
          </a:lstStyle>
          <a:p>
            <a:pPr lvl="0"/>
            <a:r>
              <a:rPr lang="en-US" noProof="0"/>
              <a:t>Click to edit master title style</a:t>
            </a:r>
          </a:p>
        </p:txBody>
      </p:sp>
      <p:sp>
        <p:nvSpPr>
          <p:cNvPr id="13" name="TextBox 12"/>
          <p:cNvSpPr txBox="1"/>
          <p:nvPr userDrawn="1"/>
        </p:nvSpPr>
        <p:spPr>
          <a:xfrm>
            <a:off x="458788" y="7294563"/>
            <a:ext cx="1814461"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marL="0" marR="0" indent="0" algn="l" defTabSz="914400" rtl="0" eaLnBrk="1" fontAlgn="base" latinLnBrk="0" hangingPunct="1">
              <a:lnSpc>
                <a:spcPct val="95000"/>
              </a:lnSpc>
              <a:spcBef>
                <a:spcPct val="0"/>
              </a:spcBef>
              <a:spcAft>
                <a:spcPct val="0"/>
              </a:spcAft>
              <a:buClrTx/>
              <a:buSzTx/>
              <a:buFontTx/>
              <a:buNone/>
              <a:tabLst/>
              <a:defRPr/>
            </a:pPr>
            <a:r>
              <a:rPr lang="en-US">
                <a:solidFill>
                  <a:schemeClr val="bg1"/>
                </a:solidFill>
                <a:latin typeface="+mn-lt"/>
              </a:rPr>
              <a:t>Information classification here</a:t>
            </a:r>
            <a:endParaRPr lang="en-US" b="0">
              <a:solidFill>
                <a:schemeClr val="bg1"/>
              </a:solidFill>
              <a:latin typeface="+mn-lt"/>
            </a:endParaRPr>
          </a:p>
        </p:txBody>
      </p:sp>
      <p:sp>
        <p:nvSpPr>
          <p:cNvPr id="5" name="Text Placeholder 4"/>
          <p:cNvSpPr>
            <a:spLocks noGrp="1"/>
          </p:cNvSpPr>
          <p:nvPr>
            <p:ph type="body" sz="quarter" idx="10"/>
          </p:nvPr>
        </p:nvSpPr>
        <p:spPr bwMode="white">
          <a:xfrm>
            <a:off x="773671" y="4727117"/>
            <a:ext cx="4021608" cy="1554292"/>
          </a:xfrm>
        </p:spPr>
        <p:txBody>
          <a:bodyPr rIns="0" bIns="182880" anchor="b">
            <a:noAutofit/>
          </a:bodyPr>
          <a:lstStyle>
            <a:lvl1pPr marL="0" indent="0">
              <a:spcBef>
                <a:spcPts val="0"/>
              </a:spcBef>
              <a:buNone/>
              <a:defRPr sz="2400">
                <a:solidFill>
                  <a:schemeClr val="bg1"/>
                </a:solidFill>
              </a:defRPr>
            </a:lvl1pPr>
          </a:lstStyle>
          <a:p>
            <a:pPr lvl="0"/>
            <a:r>
              <a:rPr lang="en-US"/>
              <a:t>Click to edit Master text styles</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404813"/>
            <a:ext cx="1222297" cy="1222297"/>
          </a:xfrm>
          <a:prstGeom prst="rect">
            <a:avLst/>
          </a:prstGeom>
        </p:spPr>
      </p:pic>
      <p:sp>
        <p:nvSpPr>
          <p:cNvPr id="10" name="Picture Placeholder 2"/>
          <p:cNvSpPr>
            <a:spLocks noGrp="1" noChangeAspect="1"/>
          </p:cNvSpPr>
          <p:nvPr>
            <p:ph type="pic" sz="quarter" idx="12"/>
          </p:nvPr>
        </p:nvSpPr>
        <p:spPr>
          <a:xfrm>
            <a:off x="5105400" y="1784021"/>
            <a:ext cx="4498848" cy="4498848"/>
          </a:xfrm>
        </p:spPr>
        <p:txBody>
          <a:bodyPr/>
          <a:lstStyle>
            <a:lvl1pPr marL="0" indent="0">
              <a:buNone/>
              <a:defRPr/>
            </a:lvl1pPr>
          </a:lstStyle>
          <a:p>
            <a:endParaRPr lang="en-US"/>
          </a:p>
        </p:txBody>
      </p:sp>
      <p:sp>
        <p:nvSpPr>
          <p:cNvPr id="15" name="TextBox 14"/>
          <p:cNvSpPr txBox="1"/>
          <p:nvPr userDrawn="1"/>
        </p:nvSpPr>
        <p:spPr>
          <a:xfrm>
            <a:off x="-2563769" y="3775484"/>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IF YOU PLACE AN IMAGE IN THE BACKGROUND</a:t>
            </a:r>
            <a:r>
              <a:rPr lang="en-US" b="1" baseline="0">
                <a:solidFill>
                  <a:schemeClr val="tx1"/>
                </a:solidFill>
                <a:latin typeface="+mj-lt"/>
              </a:rPr>
              <a:t> YOU CAN ADD TRANSPARENCY TO THE TITLE BOX</a:t>
            </a:r>
            <a:r>
              <a:rPr lang="en-US" b="1">
                <a:solidFill>
                  <a:schemeClr val="tx1"/>
                </a:solidFill>
                <a:latin typeface="+mj-lt"/>
              </a:rPr>
              <a:t>:</a:t>
            </a:r>
            <a:endParaRPr lang="en-US" b="1" baseline="0">
              <a:solidFill>
                <a:schemeClr val="tx1"/>
              </a:solidFill>
              <a:latin typeface="+mj-lt"/>
            </a:endParaRPr>
          </a:p>
          <a:p>
            <a:pPr marL="228600" indent="-228600">
              <a:buFont typeface="+mj-lt"/>
              <a:buAutoNum type="arabicPeriod"/>
            </a:pPr>
            <a:r>
              <a:rPr lang="en-US">
                <a:solidFill>
                  <a:schemeClr val="tx1"/>
                </a:solidFill>
                <a:latin typeface="+mj-lt"/>
              </a:rPr>
              <a:t>Select</a:t>
            </a:r>
            <a:r>
              <a:rPr lang="en-US" baseline="0">
                <a:solidFill>
                  <a:schemeClr val="tx1"/>
                </a:solidFill>
                <a:latin typeface="+mj-lt"/>
              </a:rPr>
              <a:t> the box </a:t>
            </a:r>
          </a:p>
          <a:p>
            <a:pPr marL="228600" indent="-228600">
              <a:buFont typeface="+mj-lt"/>
              <a:buAutoNum type="arabicPeriod"/>
            </a:pPr>
            <a:r>
              <a:rPr lang="en-US" baseline="0">
                <a:solidFill>
                  <a:schemeClr val="tx1"/>
                </a:solidFill>
                <a:latin typeface="+mj-lt"/>
              </a:rPr>
              <a:t>Right click and select ‘Format Shape”</a:t>
            </a:r>
          </a:p>
          <a:p>
            <a:pPr marL="228600" indent="-228600">
              <a:buFont typeface="+mj-lt"/>
              <a:buAutoNum type="arabicPeriod"/>
            </a:pPr>
            <a:r>
              <a:rPr lang="en-US" baseline="0">
                <a:solidFill>
                  <a:schemeClr val="tx1"/>
                </a:solidFill>
                <a:latin typeface="+mj-lt"/>
              </a:rPr>
              <a:t>Set the ‘Fill Transparency’ to 25%</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6" name="TextBox 15"/>
          <p:cNvSpPr txBox="1"/>
          <p:nvPr userDrawn="1"/>
        </p:nvSpPr>
        <p:spPr>
          <a:xfrm>
            <a:off x="-2563416" y="1788074"/>
            <a:ext cx="2377440" cy="1885024"/>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a:t>
            </a:r>
            <a:r>
              <a:rPr lang="en-US" b="1" baseline="0">
                <a:solidFill>
                  <a:schemeClr val="tx1"/>
                </a:solidFill>
                <a:latin typeface="+mj-lt"/>
              </a:rPr>
              <a:t>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sp>
        <p:nvSpPr>
          <p:cNvPr id="18" name="TextBox 17"/>
          <p:cNvSpPr txBox="1"/>
          <p:nvPr userDrawn="1"/>
        </p:nvSpPr>
        <p:spPr>
          <a:xfrm>
            <a:off x="10228216" y="1788073"/>
            <a:ext cx="2377440" cy="3000903"/>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Arial" pitchFamily="34" charset="0"/>
              <a:buNone/>
            </a:pPr>
            <a:r>
              <a:rPr lang="en-US">
                <a:solidFill>
                  <a:schemeClr val="tx1"/>
                </a:solidFill>
                <a:latin typeface="+mj-lt"/>
              </a:rPr>
              <a:t>HOW TO ADD AN</a:t>
            </a:r>
            <a:r>
              <a:rPr lang="en-US" baseline="0">
                <a:solidFill>
                  <a:schemeClr val="tx1"/>
                </a:solidFill>
                <a:latin typeface="+mj-lt"/>
              </a:rPr>
              <a:t> IMAGE TO THE </a:t>
            </a:r>
            <a:r>
              <a:rPr lang="en-US">
                <a:solidFill>
                  <a:schemeClr val="tx1"/>
                </a:solidFill>
                <a:latin typeface="+mj-lt"/>
              </a:rPr>
              <a:t>BACKGROUND </a:t>
            </a:r>
          </a:p>
          <a:p>
            <a:pPr marL="228600" indent="-228600">
              <a:buFont typeface="+mj-lt"/>
              <a:buAutoNum type="arabicPeriod"/>
            </a:pPr>
            <a:r>
              <a:rPr lang="en-US">
                <a:solidFill>
                  <a:schemeClr val="tx1"/>
                </a:solidFill>
                <a:latin typeface="+mj-lt"/>
              </a:rPr>
              <a:t>Right-click</a:t>
            </a:r>
            <a:r>
              <a:rPr lang="en-US" baseline="0">
                <a:solidFill>
                  <a:schemeClr val="tx1"/>
                </a:solidFill>
                <a:latin typeface="+mj-lt"/>
              </a:rPr>
              <a:t> the background or in the outside slide margin</a:t>
            </a:r>
          </a:p>
          <a:p>
            <a:pPr marL="228600" indent="-228600">
              <a:buFont typeface="+mj-lt"/>
              <a:buAutoNum type="arabicPeriod"/>
            </a:pPr>
            <a:r>
              <a:rPr lang="en-US" baseline="0">
                <a:solidFill>
                  <a:schemeClr val="tx1"/>
                </a:solidFill>
                <a:latin typeface="+mj-lt"/>
              </a:rPr>
              <a:t>Select ‘Format Background’</a:t>
            </a:r>
          </a:p>
          <a:p>
            <a:pPr marL="228600" indent="-228600">
              <a:buFont typeface="+mj-lt"/>
              <a:buAutoNum type="arabicPeriod"/>
            </a:pPr>
            <a:r>
              <a:rPr lang="en-US" baseline="0">
                <a:solidFill>
                  <a:schemeClr val="tx1"/>
                </a:solidFill>
                <a:latin typeface="+mj-lt"/>
              </a:rPr>
              <a:t>Select ‘Picture fill’</a:t>
            </a:r>
          </a:p>
          <a:p>
            <a:pPr marL="228600" indent="-228600">
              <a:buFont typeface="+mj-lt"/>
              <a:buAutoNum type="arabicPeriod"/>
            </a:pPr>
            <a:r>
              <a:rPr lang="en-US" baseline="0">
                <a:solidFill>
                  <a:schemeClr val="tx1"/>
                </a:solidFill>
                <a:latin typeface="+mj-lt"/>
              </a:rPr>
              <a:t>Browse to find your image (Ideally it has a  4:3 aspect ratio or similar)</a:t>
            </a:r>
          </a:p>
          <a:p>
            <a:pPr marL="228600" indent="-228600">
              <a:buFont typeface="+mj-lt"/>
              <a:buAutoNum type="arabicPeriod"/>
            </a:pPr>
            <a:r>
              <a:rPr lang="en-US" baseline="0">
                <a:solidFill>
                  <a:schemeClr val="tx1"/>
                </a:solidFill>
                <a:latin typeface="+mj-lt"/>
              </a:rPr>
              <a:t>Select the image</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Tree>
    <p:extLst>
      <p:ext uri="{BB962C8B-B14F-4D97-AF65-F5344CB8AC3E}">
        <p14:creationId xmlns:p14="http://schemas.microsoft.com/office/powerpoint/2010/main" val="6176449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Divider">
    <p:spTree>
      <p:nvGrpSpPr>
        <p:cNvPr id="1" name=""/>
        <p:cNvGrpSpPr/>
        <p:nvPr/>
      </p:nvGrpSpPr>
      <p:grpSpPr>
        <a:xfrm>
          <a:off x="0" y="0"/>
          <a:ext cx="0" cy="0"/>
          <a:chOff x="0" y="0"/>
          <a:chExt cx="0" cy="0"/>
        </a:xfrm>
      </p:grpSpPr>
      <p:sp>
        <p:nvSpPr>
          <p:cNvPr id="2" name="Title 1"/>
          <p:cNvSpPr>
            <a:spLocks noGrp="1" noChangeAspect="1"/>
          </p:cNvSpPr>
          <p:nvPr>
            <p:ph type="title" hasCustomPrompt="1"/>
          </p:nvPr>
        </p:nvSpPr>
        <p:spPr>
          <a:xfrm>
            <a:off x="5105400" y="404814"/>
            <a:ext cx="4498848" cy="4498848"/>
          </a:xfrm>
          <a:solidFill>
            <a:schemeClr val="tx2"/>
          </a:solidFill>
        </p:spPr>
        <p:txBody>
          <a:bodyPr lIns="274320" tIns="274320" rIns="182880" bIns="182880"/>
          <a:lstStyle>
            <a:lvl1pPr>
              <a:lnSpc>
                <a:spcPct val="80000"/>
              </a:lnSpc>
              <a:defRPr sz="4800">
                <a:solidFill>
                  <a:schemeClr val="bg1"/>
                </a:solidFill>
                <a:latin typeface="Charles Modern Light"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r>
              <a:rPr lang="en-US"/>
              <a:t>Information classification here</a:t>
            </a:r>
          </a:p>
        </p:txBody>
      </p:sp>
      <p:sp>
        <p:nvSpPr>
          <p:cNvPr id="5" name="Slide Number Placeholder 4"/>
          <p:cNvSpPr>
            <a:spLocks noGrp="1"/>
          </p:cNvSpPr>
          <p:nvPr>
            <p:ph type="sldNum" sz="quarter" idx="12"/>
          </p:nvPr>
        </p:nvSpPr>
        <p:spPr/>
        <p:txBody>
          <a:bodyPr/>
          <a:lstStyle/>
          <a:p>
            <a:pPr>
              <a:defRPr/>
            </a:pPr>
            <a:fld id="{DDA65AB7-C55B-4D97-A5DB-14D09DD2B9C5}" type="slidenum">
              <a:rPr lang="en-US" smtClean="0"/>
              <a:pPr>
                <a:defRPr/>
              </a:pPr>
              <a:t>‹#›</a:t>
            </a:fld>
            <a:endParaRPr lang="en-US"/>
          </a:p>
        </p:txBody>
      </p:sp>
      <p:sp>
        <p:nvSpPr>
          <p:cNvPr id="6" name="Picture Placeholder 2"/>
          <p:cNvSpPr>
            <a:spLocks noGrp="1" noChangeAspect="1"/>
          </p:cNvSpPr>
          <p:nvPr>
            <p:ph type="pic" sz="quarter" idx="13"/>
          </p:nvPr>
        </p:nvSpPr>
        <p:spPr>
          <a:xfrm>
            <a:off x="1590675" y="2733675"/>
            <a:ext cx="3363913" cy="3363913"/>
          </a:xfrm>
          <a:noFill/>
        </p:spPr>
        <p:txBody>
          <a:bodyPr/>
          <a:lstStyle>
            <a:lvl1pPr marL="0" indent="0">
              <a:buNone/>
              <a:defRPr/>
            </a:lvl1pPr>
          </a:lstStyle>
          <a:p>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04813"/>
            <a:ext cx="1222297" cy="1222297"/>
          </a:xfrm>
          <a:prstGeom prst="rect">
            <a:avLst/>
          </a:prstGeom>
        </p:spPr>
      </p:pic>
      <p:sp>
        <p:nvSpPr>
          <p:cNvPr id="8" name="Text Placeholder 4"/>
          <p:cNvSpPr>
            <a:spLocks noGrp="1"/>
          </p:cNvSpPr>
          <p:nvPr>
            <p:ph type="body" sz="quarter" idx="14"/>
          </p:nvPr>
        </p:nvSpPr>
        <p:spPr bwMode="white">
          <a:xfrm>
            <a:off x="5414481" y="3290619"/>
            <a:ext cx="3955550" cy="1613042"/>
          </a:xfrm>
          <a:ln>
            <a:noFill/>
          </a:ln>
        </p:spPr>
        <p:txBody>
          <a:bodyPr rIns="0" bIns="182880" anchor="b">
            <a:noAutofit/>
          </a:bodyPr>
          <a:lstStyle>
            <a:lvl1pPr marL="0" indent="0">
              <a:spcBef>
                <a:spcPts val="0"/>
              </a:spcBef>
              <a:buNone/>
              <a:defRPr sz="2000">
                <a:solidFill>
                  <a:schemeClr val="bg1"/>
                </a:solidFill>
              </a:defRPr>
            </a:lvl1pPr>
          </a:lstStyle>
          <a:p>
            <a:pPr lvl="0"/>
            <a:r>
              <a:rPr lang="en-US"/>
              <a:t>Click to edit Master text styles</a:t>
            </a:r>
          </a:p>
        </p:txBody>
      </p:sp>
      <p:sp>
        <p:nvSpPr>
          <p:cNvPr id="11" name="TextBox 10"/>
          <p:cNvSpPr txBox="1"/>
          <p:nvPr userDrawn="1"/>
        </p:nvSpPr>
        <p:spPr>
          <a:xfrm>
            <a:off x="10228216" y="2402669"/>
            <a:ext cx="2377440" cy="3000903"/>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Arial" pitchFamily="34" charset="0"/>
              <a:buNone/>
            </a:pPr>
            <a:r>
              <a:rPr lang="en-US">
                <a:solidFill>
                  <a:schemeClr val="tx1"/>
                </a:solidFill>
                <a:latin typeface="+mj-lt"/>
              </a:rPr>
              <a:t>HOW TO ADD AN</a:t>
            </a:r>
            <a:r>
              <a:rPr lang="en-US" baseline="0">
                <a:solidFill>
                  <a:schemeClr val="tx1"/>
                </a:solidFill>
                <a:latin typeface="+mj-lt"/>
              </a:rPr>
              <a:t> IMAGE TO THE </a:t>
            </a:r>
            <a:r>
              <a:rPr lang="en-US">
                <a:solidFill>
                  <a:schemeClr val="tx1"/>
                </a:solidFill>
                <a:latin typeface="+mj-lt"/>
              </a:rPr>
              <a:t>BACKGROUND </a:t>
            </a:r>
          </a:p>
          <a:p>
            <a:pPr marL="228600" indent="-228600">
              <a:buFont typeface="+mj-lt"/>
              <a:buAutoNum type="arabicPeriod"/>
            </a:pPr>
            <a:r>
              <a:rPr lang="en-US">
                <a:solidFill>
                  <a:schemeClr val="tx1"/>
                </a:solidFill>
                <a:latin typeface="+mj-lt"/>
              </a:rPr>
              <a:t>Right-click</a:t>
            </a:r>
            <a:r>
              <a:rPr lang="en-US" baseline="0">
                <a:solidFill>
                  <a:schemeClr val="tx1"/>
                </a:solidFill>
                <a:latin typeface="+mj-lt"/>
              </a:rPr>
              <a:t> the background or in the outside slide margin</a:t>
            </a:r>
          </a:p>
          <a:p>
            <a:pPr marL="228600" indent="-228600">
              <a:buFont typeface="+mj-lt"/>
              <a:buAutoNum type="arabicPeriod"/>
            </a:pPr>
            <a:r>
              <a:rPr lang="en-US" baseline="0">
                <a:solidFill>
                  <a:schemeClr val="tx1"/>
                </a:solidFill>
                <a:latin typeface="+mj-lt"/>
              </a:rPr>
              <a:t>Select ‘Format Background’</a:t>
            </a:r>
          </a:p>
          <a:p>
            <a:pPr marL="228600" indent="-228600">
              <a:buFont typeface="+mj-lt"/>
              <a:buAutoNum type="arabicPeriod"/>
            </a:pPr>
            <a:r>
              <a:rPr lang="en-US" baseline="0">
                <a:solidFill>
                  <a:schemeClr val="tx1"/>
                </a:solidFill>
                <a:latin typeface="+mj-lt"/>
              </a:rPr>
              <a:t>Select ‘Picture fill’</a:t>
            </a:r>
          </a:p>
          <a:p>
            <a:pPr marL="228600" indent="-228600">
              <a:buFont typeface="+mj-lt"/>
              <a:buAutoNum type="arabicPeriod"/>
            </a:pPr>
            <a:r>
              <a:rPr lang="en-US" baseline="0">
                <a:solidFill>
                  <a:schemeClr val="tx1"/>
                </a:solidFill>
                <a:latin typeface="+mj-lt"/>
              </a:rPr>
              <a:t>Browse to find your image (Ideally it has a  4:3 aspect ratio or similar)</a:t>
            </a:r>
          </a:p>
          <a:p>
            <a:pPr marL="228600" indent="-228600">
              <a:buFont typeface="+mj-lt"/>
              <a:buAutoNum type="arabicPeriod"/>
            </a:pPr>
            <a:r>
              <a:rPr lang="en-US" baseline="0">
                <a:solidFill>
                  <a:schemeClr val="tx1"/>
                </a:solidFill>
                <a:latin typeface="+mj-lt"/>
              </a:rPr>
              <a:t>Select the image</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4" name="TextBox 13"/>
          <p:cNvSpPr txBox="1"/>
          <p:nvPr userDrawn="1"/>
        </p:nvSpPr>
        <p:spPr>
          <a:xfrm>
            <a:off x="10228216" y="404813"/>
            <a:ext cx="2377440" cy="1885024"/>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a:t>
            </a:r>
            <a:r>
              <a:rPr lang="en-US" b="1" baseline="0">
                <a:solidFill>
                  <a:schemeClr val="tx1"/>
                </a:solidFill>
                <a:latin typeface="+mj-lt"/>
              </a:rPr>
              <a:t>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spTree>
    <p:extLst>
      <p:ext uri="{BB962C8B-B14F-4D97-AF65-F5344CB8AC3E}">
        <p14:creationId xmlns:p14="http://schemas.microsoft.com/office/powerpoint/2010/main" val="65669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Divider Alternative">
    <p:spTree>
      <p:nvGrpSpPr>
        <p:cNvPr id="1" name=""/>
        <p:cNvGrpSpPr/>
        <p:nvPr/>
      </p:nvGrpSpPr>
      <p:grpSpPr>
        <a:xfrm>
          <a:off x="0" y="0"/>
          <a:ext cx="0" cy="0"/>
          <a:chOff x="0" y="0"/>
          <a:chExt cx="0" cy="0"/>
        </a:xfrm>
      </p:grpSpPr>
      <p:sp>
        <p:nvSpPr>
          <p:cNvPr id="2" name="Title 1"/>
          <p:cNvSpPr>
            <a:spLocks noGrp="1" noChangeAspect="1"/>
          </p:cNvSpPr>
          <p:nvPr>
            <p:ph type="title" hasCustomPrompt="1"/>
          </p:nvPr>
        </p:nvSpPr>
        <p:spPr>
          <a:xfrm>
            <a:off x="455740" y="1782476"/>
            <a:ext cx="4498848" cy="4498848"/>
          </a:xfrm>
          <a:solidFill>
            <a:schemeClr val="tx2"/>
          </a:solidFill>
        </p:spPr>
        <p:txBody>
          <a:bodyPr lIns="274320" tIns="274320" rIns="182880" bIns="182880"/>
          <a:lstStyle>
            <a:lvl1pPr>
              <a:lnSpc>
                <a:spcPct val="80000"/>
              </a:lnSpc>
              <a:defRPr sz="4800">
                <a:solidFill>
                  <a:schemeClr val="bg1"/>
                </a:solidFill>
                <a:latin typeface="Charles Modern Light" pitchFamily="34" charset="0"/>
              </a:defRPr>
            </a:lvl1pPr>
          </a:lstStyle>
          <a:p>
            <a:r>
              <a:rPr lang="en-US"/>
              <a:t>Click to edit master title style</a:t>
            </a:r>
          </a:p>
        </p:txBody>
      </p:sp>
      <p:sp>
        <p:nvSpPr>
          <p:cNvPr id="3" name="Date Placeholder 2"/>
          <p:cNvSpPr>
            <a:spLocks noGrp="1"/>
          </p:cNvSpPr>
          <p:nvPr>
            <p:ph type="dt" sz="half" idx="10"/>
          </p:nvPr>
        </p:nvSpPr>
        <p:spPr/>
        <p:txBody>
          <a:bodyPr/>
          <a:lstStyle/>
          <a:p>
            <a:pPr>
              <a:defRPr/>
            </a:pPr>
            <a:endParaRPr lang="en-US"/>
          </a:p>
        </p:txBody>
      </p:sp>
      <p:sp>
        <p:nvSpPr>
          <p:cNvPr id="4" name="Footer Placeholder 3"/>
          <p:cNvSpPr>
            <a:spLocks noGrp="1"/>
          </p:cNvSpPr>
          <p:nvPr>
            <p:ph type="ftr" sz="quarter" idx="11"/>
          </p:nvPr>
        </p:nvSpPr>
        <p:spPr/>
        <p:txBody>
          <a:bodyPr/>
          <a:lstStyle/>
          <a:p>
            <a:r>
              <a:rPr lang="en-US"/>
              <a:t>Information classification here</a:t>
            </a:r>
          </a:p>
        </p:txBody>
      </p:sp>
      <p:sp>
        <p:nvSpPr>
          <p:cNvPr id="5" name="Slide Number Placeholder 4"/>
          <p:cNvSpPr>
            <a:spLocks noGrp="1"/>
          </p:cNvSpPr>
          <p:nvPr>
            <p:ph type="sldNum" sz="quarter" idx="12"/>
          </p:nvPr>
        </p:nvSpPr>
        <p:spPr/>
        <p:txBody>
          <a:bodyPr/>
          <a:lstStyle/>
          <a:p>
            <a:pPr>
              <a:defRPr/>
            </a:pPr>
            <a:fld id="{DDA65AB7-C55B-4D97-A5DB-14D09DD2B9C5}" type="slidenum">
              <a:rPr lang="en-US" smtClean="0"/>
              <a:pPr>
                <a:defRPr/>
              </a:pPr>
              <a:t>‹#›</a:t>
            </a:fld>
            <a:endParaRPr lang="en-US"/>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457200" y="404813"/>
            <a:ext cx="1222297" cy="1222297"/>
          </a:xfrm>
          <a:prstGeom prst="rect">
            <a:avLst/>
          </a:prstGeom>
        </p:spPr>
      </p:pic>
      <p:sp>
        <p:nvSpPr>
          <p:cNvPr id="8" name="Text Placeholder 4"/>
          <p:cNvSpPr>
            <a:spLocks noGrp="1"/>
          </p:cNvSpPr>
          <p:nvPr>
            <p:ph type="body" sz="quarter" idx="14"/>
          </p:nvPr>
        </p:nvSpPr>
        <p:spPr bwMode="white">
          <a:xfrm>
            <a:off x="764821" y="4668282"/>
            <a:ext cx="3955550" cy="1613042"/>
          </a:xfrm>
        </p:spPr>
        <p:txBody>
          <a:bodyPr rIns="0" bIns="182880" anchor="b">
            <a:noAutofit/>
          </a:bodyPr>
          <a:lstStyle>
            <a:lvl1pPr marL="0" indent="0">
              <a:spcBef>
                <a:spcPts val="0"/>
              </a:spcBef>
              <a:buNone/>
              <a:defRPr sz="2000">
                <a:solidFill>
                  <a:schemeClr val="bg1"/>
                </a:solidFill>
              </a:defRPr>
            </a:lvl1pPr>
          </a:lstStyle>
          <a:p>
            <a:pPr lvl="0"/>
            <a:r>
              <a:rPr lang="en-US"/>
              <a:t>Click to edit Master text styles</a:t>
            </a:r>
          </a:p>
        </p:txBody>
      </p:sp>
      <p:sp>
        <p:nvSpPr>
          <p:cNvPr id="13" name="TextBox 12"/>
          <p:cNvSpPr txBox="1"/>
          <p:nvPr userDrawn="1"/>
        </p:nvSpPr>
        <p:spPr>
          <a:xfrm>
            <a:off x="10228216" y="1788073"/>
            <a:ext cx="2377440" cy="3000903"/>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Arial" pitchFamily="34" charset="0"/>
              <a:buNone/>
            </a:pPr>
            <a:r>
              <a:rPr lang="en-US">
                <a:solidFill>
                  <a:schemeClr val="tx1"/>
                </a:solidFill>
                <a:latin typeface="+mj-lt"/>
              </a:rPr>
              <a:t>HOW TO ADD AN</a:t>
            </a:r>
            <a:r>
              <a:rPr lang="en-US" baseline="0">
                <a:solidFill>
                  <a:schemeClr val="tx1"/>
                </a:solidFill>
                <a:latin typeface="+mj-lt"/>
              </a:rPr>
              <a:t> IMAGE TO THE </a:t>
            </a:r>
            <a:r>
              <a:rPr lang="en-US">
                <a:solidFill>
                  <a:schemeClr val="tx1"/>
                </a:solidFill>
                <a:latin typeface="+mj-lt"/>
              </a:rPr>
              <a:t>BACKGROUND </a:t>
            </a:r>
          </a:p>
          <a:p>
            <a:pPr marL="228600" indent="-228600">
              <a:buFont typeface="+mj-lt"/>
              <a:buAutoNum type="arabicPeriod"/>
            </a:pPr>
            <a:r>
              <a:rPr lang="en-US">
                <a:solidFill>
                  <a:schemeClr val="tx1"/>
                </a:solidFill>
                <a:latin typeface="+mj-lt"/>
              </a:rPr>
              <a:t>Right-click</a:t>
            </a:r>
            <a:r>
              <a:rPr lang="en-US" baseline="0">
                <a:solidFill>
                  <a:schemeClr val="tx1"/>
                </a:solidFill>
                <a:latin typeface="+mj-lt"/>
              </a:rPr>
              <a:t> the background or in the outside slide margin</a:t>
            </a:r>
          </a:p>
          <a:p>
            <a:pPr marL="228600" indent="-228600">
              <a:buFont typeface="+mj-lt"/>
              <a:buAutoNum type="arabicPeriod"/>
            </a:pPr>
            <a:r>
              <a:rPr lang="en-US" baseline="0">
                <a:solidFill>
                  <a:schemeClr val="tx1"/>
                </a:solidFill>
                <a:latin typeface="+mj-lt"/>
              </a:rPr>
              <a:t>Select ‘Format Background’</a:t>
            </a:r>
          </a:p>
          <a:p>
            <a:pPr marL="228600" indent="-228600">
              <a:buFont typeface="+mj-lt"/>
              <a:buAutoNum type="arabicPeriod"/>
            </a:pPr>
            <a:r>
              <a:rPr lang="en-US" baseline="0">
                <a:solidFill>
                  <a:schemeClr val="tx1"/>
                </a:solidFill>
                <a:latin typeface="+mj-lt"/>
              </a:rPr>
              <a:t>Select ‘Picture fill’</a:t>
            </a:r>
          </a:p>
          <a:p>
            <a:pPr marL="228600" indent="-228600">
              <a:buFont typeface="+mj-lt"/>
              <a:buAutoNum type="arabicPeriod"/>
            </a:pPr>
            <a:r>
              <a:rPr lang="en-US" baseline="0">
                <a:solidFill>
                  <a:schemeClr val="tx1"/>
                </a:solidFill>
                <a:latin typeface="+mj-lt"/>
              </a:rPr>
              <a:t>Browse to find your image (Ideally it has a  4:3 aspect ratio or similar)</a:t>
            </a:r>
          </a:p>
          <a:p>
            <a:pPr marL="228600" indent="-228600">
              <a:buFont typeface="+mj-lt"/>
              <a:buAutoNum type="arabicPeriod"/>
            </a:pPr>
            <a:r>
              <a:rPr lang="en-US" baseline="0">
                <a:solidFill>
                  <a:schemeClr val="tx1"/>
                </a:solidFill>
                <a:latin typeface="+mj-lt"/>
              </a:rPr>
              <a:t>Select the image</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6" name="TextBox 15"/>
          <p:cNvSpPr txBox="1"/>
          <p:nvPr userDrawn="1"/>
        </p:nvSpPr>
        <p:spPr>
          <a:xfrm>
            <a:off x="-2563769" y="3775484"/>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IF YOU PLACE AN IMAGE IN THE BACKGROUND</a:t>
            </a:r>
            <a:r>
              <a:rPr lang="en-US" b="1" baseline="0">
                <a:solidFill>
                  <a:schemeClr val="tx1"/>
                </a:solidFill>
                <a:latin typeface="+mj-lt"/>
              </a:rPr>
              <a:t> YOU CAN ADD TRANSPARENCY TO THE TITLE BOX</a:t>
            </a:r>
            <a:r>
              <a:rPr lang="en-US" b="1">
                <a:solidFill>
                  <a:schemeClr val="tx1"/>
                </a:solidFill>
                <a:latin typeface="+mj-lt"/>
              </a:rPr>
              <a:t>:</a:t>
            </a:r>
            <a:endParaRPr lang="en-US" b="1" baseline="0">
              <a:solidFill>
                <a:schemeClr val="tx1"/>
              </a:solidFill>
              <a:latin typeface="+mj-lt"/>
            </a:endParaRPr>
          </a:p>
          <a:p>
            <a:pPr marL="228600" indent="-228600">
              <a:buFont typeface="+mj-lt"/>
              <a:buAutoNum type="arabicPeriod"/>
            </a:pPr>
            <a:r>
              <a:rPr lang="en-US">
                <a:solidFill>
                  <a:schemeClr val="tx1"/>
                </a:solidFill>
                <a:latin typeface="+mj-lt"/>
              </a:rPr>
              <a:t>Select</a:t>
            </a:r>
            <a:r>
              <a:rPr lang="en-US" baseline="0">
                <a:solidFill>
                  <a:schemeClr val="tx1"/>
                </a:solidFill>
                <a:latin typeface="+mj-lt"/>
              </a:rPr>
              <a:t> the box </a:t>
            </a:r>
          </a:p>
          <a:p>
            <a:pPr marL="228600" indent="-228600">
              <a:buFont typeface="+mj-lt"/>
              <a:buAutoNum type="arabicPeriod"/>
            </a:pPr>
            <a:r>
              <a:rPr lang="en-US" baseline="0">
                <a:solidFill>
                  <a:schemeClr val="tx1"/>
                </a:solidFill>
                <a:latin typeface="+mj-lt"/>
              </a:rPr>
              <a:t>Right click and select ‘Format Shape”</a:t>
            </a:r>
          </a:p>
          <a:p>
            <a:pPr marL="228600" indent="-228600">
              <a:buFont typeface="+mj-lt"/>
              <a:buAutoNum type="arabicPeriod"/>
            </a:pPr>
            <a:r>
              <a:rPr lang="en-US" baseline="0">
                <a:solidFill>
                  <a:schemeClr val="tx1"/>
                </a:solidFill>
                <a:latin typeface="+mj-lt"/>
              </a:rPr>
              <a:t>Set the ‘Fill Transparency’ to 25%</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7" name="TextBox 16"/>
          <p:cNvSpPr txBox="1"/>
          <p:nvPr userDrawn="1"/>
        </p:nvSpPr>
        <p:spPr>
          <a:xfrm>
            <a:off x="-2563416" y="1788074"/>
            <a:ext cx="2377440" cy="1885024"/>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a:t>
            </a:r>
            <a:r>
              <a:rPr lang="en-US" b="1" baseline="0">
                <a:solidFill>
                  <a:schemeClr val="tx1"/>
                </a:solidFill>
                <a:latin typeface="+mj-lt"/>
              </a:rPr>
              <a:t>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spTree>
    <p:extLst>
      <p:ext uri="{BB962C8B-B14F-4D97-AF65-F5344CB8AC3E}">
        <p14:creationId xmlns:p14="http://schemas.microsoft.com/office/powerpoint/2010/main" val="124509642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404813"/>
            <a:ext cx="9144000" cy="914400"/>
          </a:xfrm>
        </p:spPr>
        <p:txBody>
          <a:bodyPr tIns="0" rIns="0">
            <a:noAutofit/>
          </a:bodyPr>
          <a:lstStyle/>
          <a:p>
            <a:r>
              <a:rPr lang="en-US"/>
              <a:t>Click to edit Master title style</a:t>
            </a:r>
          </a:p>
        </p:txBody>
      </p:sp>
      <p:sp>
        <p:nvSpPr>
          <p:cNvPr id="3" name="Content Placeholder 2"/>
          <p:cNvSpPr>
            <a:spLocks noGrp="1"/>
          </p:cNvSpPr>
          <p:nvPr>
            <p:ph idx="1"/>
          </p:nvPr>
        </p:nvSpPr>
        <p:spPr>
          <a:xfrm>
            <a:off x="458788" y="1533524"/>
            <a:ext cx="9144000" cy="5303520"/>
          </a:xfrm>
        </p:spPr>
        <p:txBody>
          <a:bodyPr rIns="0" bIns="0">
            <a:normAutofit/>
          </a:bodyPr>
          <a:lstStyle>
            <a:lvl1pPr>
              <a:spcBef>
                <a:spcPts val="1000"/>
              </a:spcBef>
              <a:defRPr sz="2000"/>
            </a:lvl1pPr>
            <a:lvl2pPr>
              <a:spcBef>
                <a:spcPts val="800"/>
              </a:spcBef>
              <a:defRPr sz="1800"/>
            </a:lvl2pPr>
            <a:lvl3pPr>
              <a:spcBef>
                <a:spcPts val="600"/>
              </a:spcBef>
              <a:defRPr sz="1600"/>
            </a:lvl3pPr>
            <a:lvl4pPr>
              <a:spcBef>
                <a:spcPts val="400"/>
              </a:spcBef>
              <a:defRPr sz="1400"/>
            </a:lvl4pPr>
            <a:lvl5pPr>
              <a:spcBef>
                <a:spcPts val="40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Grp="1" noChangeArrowheads="1"/>
          </p:cNvSpPr>
          <p:nvPr>
            <p:ph type="dt" sz="half" idx="2"/>
          </p:nvPr>
        </p:nvSpPr>
        <p:spPr bwMode="auto">
          <a:xfrm>
            <a:off x="451056" y="7304088"/>
            <a:ext cx="103584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9"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nSpc>
                <a:spcPct val="95000"/>
              </a:lnSpc>
              <a:spcBef>
                <a:spcPct val="0"/>
              </a:spcBef>
              <a:defRPr sz="700" b="1">
                <a:solidFill>
                  <a:schemeClr val="tx1"/>
                </a:solidFill>
                <a:latin typeface="+mn-lt"/>
              </a:defRPr>
            </a:lvl1pPr>
          </a:lstStyle>
          <a:p>
            <a:r>
              <a:rPr lang="en-US"/>
              <a:t>Information classification here</a:t>
            </a:r>
          </a:p>
        </p:txBody>
      </p:sp>
      <p:sp>
        <p:nvSpPr>
          <p:cNvPr id="11" name="Rectangle 6"/>
          <p:cNvSpPr>
            <a:spLocks noGrp="1" noChangeAspect="1" noChangeArrowheads="1"/>
          </p:cNvSpPr>
          <p:nvPr>
            <p:ph type="sldNum" sz="quarter" idx="4"/>
          </p:nvPr>
        </p:nvSpPr>
        <p:spPr bwMode="auto">
          <a:xfrm>
            <a:off x="9602788" y="7306470"/>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Tree>
    <p:extLst>
      <p:ext uri="{BB962C8B-B14F-4D97-AF65-F5344CB8AC3E}">
        <p14:creationId xmlns:p14="http://schemas.microsoft.com/office/powerpoint/2010/main" val="6974222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404813"/>
            <a:ext cx="9144000" cy="914400"/>
          </a:xfrm>
        </p:spPr>
        <p:txBody>
          <a:bodyPr tIns="0" rIns="0"/>
          <a:lstStyle/>
          <a:p>
            <a:r>
              <a:rPr lang="en-US"/>
              <a:t>Click to edit Master title style</a:t>
            </a:r>
          </a:p>
        </p:txBody>
      </p:sp>
      <p:sp>
        <p:nvSpPr>
          <p:cNvPr id="3" name="Content Placeholder 2"/>
          <p:cNvSpPr>
            <a:spLocks noGrp="1"/>
          </p:cNvSpPr>
          <p:nvPr>
            <p:ph sz="half" idx="1"/>
          </p:nvPr>
        </p:nvSpPr>
        <p:spPr>
          <a:xfrm>
            <a:off x="458788" y="1536192"/>
            <a:ext cx="4495800" cy="5303520"/>
          </a:xfrm>
        </p:spPr>
        <p:txBody>
          <a:bodyPr rIns="0" bIns="0"/>
          <a:lstStyle>
            <a:lvl1pPr>
              <a:spcBef>
                <a:spcPts val="800"/>
              </a:spcBef>
              <a:defRPr sz="1800"/>
            </a:lvl1pPr>
            <a:lvl2pPr>
              <a:spcBef>
                <a:spcPts val="600"/>
              </a:spcBef>
              <a:defRPr sz="1600"/>
            </a:lvl2pPr>
            <a:lvl3pPr marL="502920" indent="-120492">
              <a:spcBef>
                <a:spcPts val="400"/>
              </a:spcBef>
              <a:defRPr sz="1400"/>
            </a:lvl3pPr>
            <a:lvl4pPr>
              <a:spcBef>
                <a:spcPts val="300"/>
              </a:spcBef>
              <a:defRPr sz="1200"/>
            </a:lvl4pPr>
            <a:lvl5pPr>
              <a:spcBef>
                <a:spcPts val="300"/>
              </a:spcBef>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536192"/>
            <a:ext cx="4497388" cy="5303520"/>
          </a:xfrm>
        </p:spPr>
        <p:txBody>
          <a:bodyPr rIns="0" bIns="0"/>
          <a:lstStyle>
            <a:lvl1pPr>
              <a:spcBef>
                <a:spcPts val="800"/>
              </a:spcBef>
              <a:defRPr sz="1800"/>
            </a:lvl1pPr>
            <a:lvl2pPr>
              <a:spcBef>
                <a:spcPts val="600"/>
              </a:spcBef>
              <a:defRPr sz="1600"/>
            </a:lvl2pPr>
            <a:lvl3pPr marL="502920" indent="-120492">
              <a:spcBef>
                <a:spcPts val="400"/>
              </a:spcBef>
              <a:defRPr sz="1400"/>
            </a:lvl3pPr>
            <a:lvl4pPr>
              <a:spcBef>
                <a:spcPts val="300"/>
              </a:spcBef>
              <a:defRPr sz="1200"/>
            </a:lvl4pPr>
            <a:lvl5pPr>
              <a:spcBef>
                <a:spcPts val="300"/>
              </a:spcBef>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Rectangle 4"/>
          <p:cNvSpPr>
            <a:spLocks noGrp="1" noChangeArrowheads="1"/>
          </p:cNvSpPr>
          <p:nvPr>
            <p:ph type="dt" sz="half" idx="10"/>
          </p:nvPr>
        </p:nvSpPr>
        <p:spPr bwMode="auto">
          <a:xfrm>
            <a:off x="458788" y="7304088"/>
            <a:ext cx="10271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9"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
        <p:nvSpPr>
          <p:cNvPr id="12"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Tree>
    <p:extLst>
      <p:ext uri="{BB962C8B-B14F-4D97-AF65-F5344CB8AC3E}">
        <p14:creationId xmlns:p14="http://schemas.microsoft.com/office/powerpoint/2010/main" val="13285397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8788" y="404813"/>
            <a:ext cx="9144000" cy="914400"/>
          </a:xfrm>
        </p:spPr>
        <p:txBody>
          <a:bodyPr tIns="0" rIns="0"/>
          <a:lstStyle/>
          <a:p>
            <a:r>
              <a:rPr lang="en-US"/>
              <a:t>Click to edit Master title style</a:t>
            </a:r>
          </a:p>
        </p:txBody>
      </p:sp>
      <p:sp>
        <p:nvSpPr>
          <p:cNvPr id="9"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6"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5"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41916493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Text &amp; Chart">
    <p:spTree>
      <p:nvGrpSpPr>
        <p:cNvPr id="1" name=""/>
        <p:cNvGrpSpPr/>
        <p:nvPr/>
      </p:nvGrpSpPr>
      <p:grpSpPr>
        <a:xfrm>
          <a:off x="0" y="0"/>
          <a:ext cx="0" cy="0"/>
          <a:chOff x="0" y="0"/>
          <a:chExt cx="0" cy="0"/>
        </a:xfrm>
      </p:grpSpPr>
      <p:sp>
        <p:nvSpPr>
          <p:cNvPr id="14" name="Content Placeholder 13"/>
          <p:cNvSpPr>
            <a:spLocks noGrp="1"/>
          </p:cNvSpPr>
          <p:nvPr>
            <p:ph sz="quarter" idx="19"/>
          </p:nvPr>
        </p:nvSpPr>
        <p:spPr>
          <a:xfrm>
            <a:off x="458788" y="2733675"/>
            <a:ext cx="9144000" cy="41033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8788" y="402336"/>
            <a:ext cx="9144000" cy="914400"/>
          </a:xfrm>
        </p:spPr>
        <p:txBody>
          <a:bodyPr/>
          <a:lstStyle/>
          <a:p>
            <a:r>
              <a:rPr lang="en-US"/>
              <a:t>Click to edit Master title style</a:t>
            </a:r>
          </a:p>
        </p:txBody>
      </p:sp>
      <p:sp>
        <p:nvSpPr>
          <p:cNvPr id="12" name="Content Placeholder 2"/>
          <p:cNvSpPr>
            <a:spLocks noGrp="1"/>
          </p:cNvSpPr>
          <p:nvPr>
            <p:ph sz="half" idx="18"/>
          </p:nvPr>
        </p:nvSpPr>
        <p:spPr>
          <a:xfrm>
            <a:off x="458788" y="1536192"/>
            <a:ext cx="9144000" cy="1035558"/>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b="0">
                <a:latin typeface="+mn-lt"/>
                <a:cs typeface="Arial" pitchFamily="34" charset="0"/>
              </a:defRPr>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13" name="Text Placeholder 19"/>
          <p:cNvSpPr>
            <a:spLocks noGrp="1"/>
          </p:cNvSpPr>
          <p:nvPr>
            <p:ph type="body" sz="quarter" idx="14"/>
          </p:nvPr>
        </p:nvSpPr>
        <p:spPr>
          <a:xfrm>
            <a:off x="458788" y="6949440"/>
            <a:ext cx="9144000" cy="268923"/>
          </a:xfrm>
        </p:spPr>
        <p:txBody>
          <a:bodyPr anchor="b" anchorCtr="0">
            <a:normAutofit/>
          </a:bodyPr>
          <a:lstStyle>
            <a:lvl1pPr marL="0" indent="0">
              <a:spcBef>
                <a:spcPts val="0"/>
              </a:spcBef>
              <a:spcAft>
                <a:spcPts val="409"/>
              </a:spcAft>
              <a:buNone/>
              <a:defRPr sz="900"/>
            </a:lvl1pPr>
          </a:lstStyle>
          <a:p>
            <a:pPr lvl="0"/>
            <a:r>
              <a:rPr lang="en-US"/>
              <a:t>Click to edit Master text styles</a:t>
            </a:r>
          </a:p>
        </p:txBody>
      </p:sp>
      <p:sp>
        <p:nvSpPr>
          <p:cNvPr id="9"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0"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1"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7332718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hart Text Sidebar">
    <p:spTree>
      <p:nvGrpSpPr>
        <p:cNvPr id="1" name=""/>
        <p:cNvGrpSpPr/>
        <p:nvPr/>
      </p:nvGrpSpPr>
      <p:grpSpPr>
        <a:xfrm>
          <a:off x="0" y="0"/>
          <a:ext cx="0" cy="0"/>
          <a:chOff x="0" y="0"/>
          <a:chExt cx="0" cy="0"/>
        </a:xfrm>
      </p:grpSpPr>
      <p:sp>
        <p:nvSpPr>
          <p:cNvPr id="2" name="Title 1"/>
          <p:cNvSpPr>
            <a:spLocks noGrp="1"/>
          </p:cNvSpPr>
          <p:nvPr>
            <p:ph type="title"/>
          </p:nvPr>
        </p:nvSpPr>
        <p:spPr>
          <a:xfrm>
            <a:off x="458789" y="402336"/>
            <a:ext cx="9144000" cy="918441"/>
          </a:xfrm>
        </p:spPr>
        <p:txBody>
          <a:bodyPr/>
          <a:lstStyle/>
          <a:p>
            <a:r>
              <a:rPr lang="en-US"/>
              <a:t>Click to edit Master title style</a:t>
            </a:r>
          </a:p>
        </p:txBody>
      </p:sp>
      <p:sp>
        <p:nvSpPr>
          <p:cNvPr id="3" name="Chart Placeholder 2"/>
          <p:cNvSpPr>
            <a:spLocks noGrp="1"/>
          </p:cNvSpPr>
          <p:nvPr>
            <p:ph type="chart" idx="1"/>
          </p:nvPr>
        </p:nvSpPr>
        <p:spPr>
          <a:xfrm>
            <a:off x="3412989" y="1536192"/>
            <a:ext cx="6189799" cy="5303520"/>
          </a:xfrm>
        </p:spPr>
        <p:txBody>
          <a:bodyPr/>
          <a:lstStyle/>
          <a:p>
            <a:r>
              <a:rPr lang="en-US"/>
              <a:t>Click icon to add chart</a:t>
            </a:r>
          </a:p>
        </p:txBody>
      </p:sp>
      <p:sp>
        <p:nvSpPr>
          <p:cNvPr id="9" name="Content Placeholder 2"/>
          <p:cNvSpPr>
            <a:spLocks noGrp="1"/>
          </p:cNvSpPr>
          <p:nvPr>
            <p:ph sz="half" idx="13"/>
          </p:nvPr>
        </p:nvSpPr>
        <p:spPr>
          <a:xfrm>
            <a:off x="458788" y="1536192"/>
            <a:ext cx="2735992" cy="5303520"/>
          </a:xfrm>
        </p:spPr>
        <p:txBody>
          <a:bodyPr rIns="0" bIns="0">
            <a:normAutofit/>
          </a:bodyPr>
          <a:lstStyle>
            <a:lvl1pPr marL="0" indent="0">
              <a:spcBef>
                <a:spcPts val="600"/>
              </a:spcBef>
              <a:spcAft>
                <a:spcPts val="600"/>
              </a:spcAft>
              <a:buNone/>
              <a:defRPr sz="1600" b="1"/>
            </a:lvl1pPr>
            <a:lvl2pPr marL="171450" indent="-171450">
              <a:spcBef>
                <a:spcPts val="600"/>
              </a:spcBef>
              <a:spcAft>
                <a:spcPts val="600"/>
              </a:spcAft>
              <a:buSzPct val="80000"/>
              <a:buFont typeface="Wingdings" pitchFamily="2" charset="2"/>
              <a:buChar char="§"/>
              <a:defRPr sz="1600"/>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cxnSp>
        <p:nvCxnSpPr>
          <p:cNvPr id="11" name="Straight Connector 10"/>
          <p:cNvCxnSpPr/>
          <p:nvPr userDrawn="1"/>
        </p:nvCxnSpPr>
        <p:spPr>
          <a:xfrm>
            <a:off x="3306909" y="1536192"/>
            <a:ext cx="0" cy="5303520"/>
          </a:xfrm>
          <a:prstGeom prst="line">
            <a:avLst/>
          </a:prstGeom>
          <a:ln w="9525">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4" name="Text Placeholder 19"/>
          <p:cNvSpPr>
            <a:spLocks noGrp="1"/>
          </p:cNvSpPr>
          <p:nvPr>
            <p:ph type="body" sz="quarter" idx="14"/>
          </p:nvPr>
        </p:nvSpPr>
        <p:spPr>
          <a:xfrm>
            <a:off x="458788" y="6949440"/>
            <a:ext cx="9144000" cy="268923"/>
          </a:xfrm>
        </p:spPr>
        <p:txBody>
          <a:bodyPr anchor="b" anchorCtr="0">
            <a:normAutofit/>
          </a:bodyPr>
          <a:lstStyle>
            <a:lvl1pPr marL="0" indent="0">
              <a:spcBef>
                <a:spcPts val="0"/>
              </a:spcBef>
              <a:spcAft>
                <a:spcPts val="409"/>
              </a:spcAft>
              <a:buNone/>
              <a:defRPr sz="900"/>
            </a:lvl1pPr>
          </a:lstStyle>
          <a:p>
            <a:pPr lvl="0"/>
            <a:r>
              <a:rPr lang="en-US"/>
              <a:t>Click to edit Master text styles</a:t>
            </a:r>
          </a:p>
        </p:txBody>
      </p:sp>
      <p:sp>
        <p:nvSpPr>
          <p:cNvPr id="10"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2"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3"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233533381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5105400" y="1536192"/>
            <a:ext cx="4497388" cy="4494353"/>
          </a:xfrm>
          <a:prstGeom prst="rect">
            <a:avLst/>
          </a:prstGeom>
          <a:solidFill>
            <a:schemeClr val="tx1">
              <a:lumMod val="20000"/>
              <a:lumOff val="80000"/>
            </a:schemeClr>
          </a:solidFill>
          <a:ln>
            <a:noFill/>
          </a:ln>
          <a:effectLst/>
        </p:spPr>
        <p:txBody>
          <a:bodyPr vert="horz" wrap="square" lIns="91440" tIns="91440" rIns="91440" bIns="91440" numCol="1" anchor="t" anchorCtr="0" compatLnSpc="1">
            <a:prstTxWarp prst="textNoShape">
              <a:avLst/>
            </a:prstTxWarp>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marL="0" lvl="0" indent="0">
              <a:lnSpc>
                <a:spcPct val="100000"/>
              </a:lnSpc>
              <a:spcBef>
                <a:spcPts val="0"/>
              </a:spcBef>
            </a:pPr>
            <a:r>
              <a:rPr lang="en-US"/>
              <a:t>Click to edit Master text styles</a:t>
            </a:r>
          </a:p>
        </p:txBody>
      </p:sp>
      <p:sp>
        <p:nvSpPr>
          <p:cNvPr id="2" name="Title 1"/>
          <p:cNvSpPr>
            <a:spLocks noGrp="1"/>
          </p:cNvSpPr>
          <p:nvPr>
            <p:ph type="title"/>
          </p:nvPr>
        </p:nvSpPr>
        <p:spPr>
          <a:xfrm>
            <a:off x="458788" y="402336"/>
            <a:ext cx="9144000" cy="914400"/>
          </a:xfrm>
        </p:spPr>
        <p:txBody>
          <a:bodyPr tIns="0" rIns="0"/>
          <a:lstStyle/>
          <a:p>
            <a:r>
              <a:rPr lang="en-US"/>
              <a:t>Click to edit Master title style</a:t>
            </a:r>
          </a:p>
        </p:txBody>
      </p:sp>
      <p:sp>
        <p:nvSpPr>
          <p:cNvPr id="3" name="Content Placeholder 2"/>
          <p:cNvSpPr>
            <a:spLocks noGrp="1"/>
          </p:cNvSpPr>
          <p:nvPr>
            <p:ph sz="half" idx="1"/>
          </p:nvPr>
        </p:nvSpPr>
        <p:spPr>
          <a:xfrm>
            <a:off x="458788" y="1536192"/>
            <a:ext cx="4495800" cy="5303520"/>
          </a:xfrm>
        </p:spPr>
        <p:txBody>
          <a:bodyPr rIns="0" bIns="0"/>
          <a:lstStyle>
            <a:lvl1pPr>
              <a:defRPr sz="1800"/>
            </a:lvl1pPr>
            <a:lvl2pPr>
              <a:spcBef>
                <a:spcPts val="660"/>
              </a:spcBef>
              <a:defRPr sz="1600"/>
            </a:lvl2pPr>
            <a:lvl3pPr marL="502920" indent="-120492">
              <a:spcBef>
                <a:spcPts val="440"/>
              </a:spcBef>
              <a:defRPr sz="1400"/>
            </a:lvl3pPr>
            <a:lvl4pPr>
              <a:spcBef>
                <a:spcPts val="440"/>
              </a:spcBef>
              <a:defRPr sz="1400"/>
            </a:lvl4pPr>
            <a:lvl5pPr>
              <a:spcBef>
                <a:spcPts val="440"/>
              </a:spcBef>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19"/>
          <p:cNvSpPr>
            <a:spLocks noGrp="1"/>
          </p:cNvSpPr>
          <p:nvPr>
            <p:ph type="body" sz="quarter" idx="14"/>
          </p:nvPr>
        </p:nvSpPr>
        <p:spPr>
          <a:xfrm>
            <a:off x="458788" y="6949440"/>
            <a:ext cx="9144000" cy="268923"/>
          </a:xfrm>
        </p:spPr>
        <p:txBody>
          <a:bodyPr anchor="b" anchorCtr="0">
            <a:normAutofit/>
          </a:bodyPr>
          <a:lstStyle>
            <a:lvl1pPr marL="0" indent="0">
              <a:spcBef>
                <a:spcPts val="0"/>
              </a:spcBef>
              <a:spcAft>
                <a:spcPts val="409"/>
              </a:spcAft>
              <a:buNone/>
              <a:defRPr sz="900"/>
            </a:lvl1pPr>
          </a:lstStyle>
          <a:p>
            <a:pPr lvl="0"/>
            <a:r>
              <a:rPr lang="en-US"/>
              <a:t>Click to edit Master text styles</a:t>
            </a:r>
          </a:p>
        </p:txBody>
      </p:sp>
      <p:sp>
        <p:nvSpPr>
          <p:cNvPr id="10"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1"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2"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8482960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2" name="Title 1"/>
          <p:cNvSpPr>
            <a:spLocks noGrp="1"/>
          </p:cNvSpPr>
          <p:nvPr>
            <p:ph type="title"/>
          </p:nvPr>
        </p:nvSpPr>
        <p:spPr>
          <a:xfrm>
            <a:off x="458789" y="404813"/>
            <a:ext cx="9144000" cy="914400"/>
          </a:xfrm>
        </p:spPr>
        <p:txBody>
          <a:bodyPr tIns="0" rIns="0"/>
          <a:lstStyle/>
          <a:p>
            <a:r>
              <a:rPr lang="en-US"/>
              <a:t>Click to edit Master title style</a:t>
            </a:r>
          </a:p>
        </p:txBody>
      </p:sp>
      <p:sp>
        <p:nvSpPr>
          <p:cNvPr id="11" name="Content Placeholder 2"/>
          <p:cNvSpPr>
            <a:spLocks noGrp="1"/>
          </p:cNvSpPr>
          <p:nvPr>
            <p:ph sz="half" idx="18"/>
          </p:nvPr>
        </p:nvSpPr>
        <p:spPr>
          <a:xfrm>
            <a:off x="458788" y="1536192"/>
            <a:ext cx="9144000" cy="914400"/>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12" name="Text Placeholder 8"/>
          <p:cNvSpPr>
            <a:spLocks noGrp="1"/>
          </p:cNvSpPr>
          <p:nvPr>
            <p:ph type="body" sz="quarter" idx="19"/>
          </p:nvPr>
        </p:nvSpPr>
        <p:spPr>
          <a:xfrm>
            <a:off x="455740" y="2571750"/>
            <a:ext cx="4498848" cy="4498848"/>
          </a:xfrm>
          <a:prstGeom prst="rect">
            <a:avLst/>
          </a:prstGeom>
          <a:solidFill>
            <a:schemeClr val="tx1">
              <a:lumMod val="20000"/>
              <a:lumOff val="80000"/>
            </a:schemeClr>
          </a:solidFill>
          <a:ln>
            <a:noFill/>
          </a:ln>
          <a:effectLst/>
        </p:spPr>
        <p:txBody>
          <a:bodyPr vert="horz" wrap="square" lIns="91440" tIns="91440" rIns="91440" bIns="91440" numCol="1" anchor="b" anchorCtr="0" compatLnSpc="1">
            <a:prstTxWarp prst="textNoShape">
              <a:avLst/>
            </a:prstTxWarp>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marL="0" lvl="0" indent="0" algn="l" rtl="0" eaLnBrk="0" fontAlgn="base" hangingPunct="0">
              <a:lnSpc>
                <a:spcPct val="100000"/>
              </a:lnSpc>
              <a:spcBef>
                <a:spcPts val="0"/>
              </a:spcBef>
              <a:spcAft>
                <a:spcPct val="0"/>
              </a:spcAft>
              <a:buNone/>
            </a:pPr>
            <a:r>
              <a:rPr lang="en-US"/>
              <a:t>Click to edit Master text styles</a:t>
            </a:r>
          </a:p>
        </p:txBody>
      </p:sp>
      <p:sp>
        <p:nvSpPr>
          <p:cNvPr id="14" name="Text Placeholder 8"/>
          <p:cNvSpPr>
            <a:spLocks noGrp="1"/>
          </p:cNvSpPr>
          <p:nvPr>
            <p:ph type="body" sz="quarter" idx="20"/>
          </p:nvPr>
        </p:nvSpPr>
        <p:spPr>
          <a:xfrm>
            <a:off x="5103940" y="2571750"/>
            <a:ext cx="4498848" cy="4498848"/>
          </a:xfrm>
          <a:prstGeom prst="rect">
            <a:avLst/>
          </a:prstGeom>
          <a:solidFill>
            <a:schemeClr val="tx1">
              <a:lumMod val="20000"/>
              <a:lumOff val="80000"/>
            </a:schemeClr>
          </a:solidFill>
          <a:ln>
            <a:noFill/>
          </a:ln>
          <a:effectLst/>
        </p:spPr>
        <p:txBody>
          <a:bodyPr vert="horz" wrap="square" lIns="91440" tIns="91440" rIns="91440" bIns="91440" numCol="1" anchor="b" anchorCtr="0" compatLnSpc="1">
            <a:prstTxWarp prst="textNoShape">
              <a:avLst/>
            </a:prstTxWarp>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marL="0" lvl="0" indent="0" algn="l" rtl="0" eaLnBrk="0" fontAlgn="base" hangingPunct="0">
              <a:lnSpc>
                <a:spcPct val="100000"/>
              </a:lnSpc>
              <a:spcBef>
                <a:spcPts val="0"/>
              </a:spcBef>
              <a:spcAft>
                <a:spcPct val="0"/>
              </a:spcAft>
              <a:buNone/>
            </a:pPr>
            <a:r>
              <a:rPr lang="en-US"/>
              <a:t>Click to edit Master text styles</a:t>
            </a:r>
          </a:p>
        </p:txBody>
      </p:sp>
      <p:sp>
        <p:nvSpPr>
          <p:cNvPr id="9"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0"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3"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3870981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7" name="Content Placeholder 6"/>
          <p:cNvSpPr>
            <a:spLocks noGrp="1"/>
          </p:cNvSpPr>
          <p:nvPr>
            <p:ph sz="quarter" idx="13"/>
          </p:nvPr>
        </p:nvSpPr>
        <p:spPr>
          <a:xfrm>
            <a:off x="457200" y="1536192"/>
            <a:ext cx="9145588" cy="5303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19"/>
          <p:cNvSpPr>
            <a:spLocks noGrp="1"/>
          </p:cNvSpPr>
          <p:nvPr>
            <p:ph type="body" sz="quarter" idx="14"/>
          </p:nvPr>
        </p:nvSpPr>
        <p:spPr>
          <a:xfrm>
            <a:off x="458788" y="6931025"/>
            <a:ext cx="9144000" cy="287338"/>
          </a:xfrm>
        </p:spPr>
        <p:txBody>
          <a:bodyPr anchor="b">
            <a:noAutofit/>
          </a:bodyPr>
          <a:lstStyle>
            <a:lvl1pPr marL="0" indent="0">
              <a:spcBef>
                <a:spcPts val="0"/>
              </a:spcBef>
              <a:spcAft>
                <a:spcPts val="409"/>
              </a:spcAft>
              <a:buNone/>
              <a:defRPr sz="900"/>
            </a:lvl1pPr>
          </a:lstStyle>
          <a:p>
            <a:pPr lvl="0"/>
            <a:r>
              <a:rPr lang="en-US"/>
              <a:t>Click to edit Master text styles</a:t>
            </a:r>
          </a:p>
        </p:txBody>
      </p:sp>
      <p:sp>
        <p:nvSpPr>
          <p:cNvPr id="5" name="Rectangle 4"/>
          <p:cNvSpPr>
            <a:spLocks noGrp="1" noChangeArrowheads="1"/>
          </p:cNvSpPr>
          <p:nvPr>
            <p:ph type="dt" sz="half" idx="15"/>
          </p:nvPr>
        </p:nvSpPr>
        <p:spPr>
          <a:ln/>
        </p:spPr>
        <p:txBody>
          <a:bodyPr/>
          <a:lstStyle>
            <a:lvl1pPr>
              <a:defRPr/>
            </a:lvl1pPr>
          </a:lstStyle>
          <a:p>
            <a:pPr>
              <a:defRPr/>
            </a:pPr>
            <a:endParaRPr/>
          </a:p>
        </p:txBody>
      </p:sp>
      <p:sp>
        <p:nvSpPr>
          <p:cNvPr id="6" name="Rectangle 5"/>
          <p:cNvSpPr>
            <a:spLocks noGrp="1" noChangeArrowheads="1"/>
          </p:cNvSpPr>
          <p:nvPr>
            <p:ph type="ftr" sz="quarter" idx="16"/>
          </p:nvPr>
        </p:nvSpPr>
        <p:spPr>
          <a:ln/>
        </p:spPr>
        <p:txBody>
          <a:bodyPr/>
          <a:lstStyle>
            <a:lvl1pPr>
              <a:defRPr/>
            </a:lvl1pPr>
          </a:lstStyle>
          <a:p>
            <a:pPr>
              <a:defRPr/>
            </a:pPr>
            <a:r>
              <a:rPr lang="en-US"/>
              <a:t>Information classification here</a:t>
            </a:r>
          </a:p>
        </p:txBody>
      </p:sp>
      <p:sp>
        <p:nvSpPr>
          <p:cNvPr id="9" name="Rectangle 6"/>
          <p:cNvSpPr>
            <a:spLocks noGrp="1" noChangeAspect="1" noChangeArrowheads="1"/>
          </p:cNvSpPr>
          <p:nvPr>
            <p:ph type="sldNum" sz="quarter" idx="17"/>
          </p:nvPr>
        </p:nvSpPr>
        <p:spPr>
          <a:ln/>
        </p:spPr>
        <p:txBody>
          <a:bodyPr/>
          <a:lstStyle>
            <a:lvl1pPr>
              <a:defRPr/>
            </a:lvl1pPr>
          </a:lstStyle>
          <a:p>
            <a:pPr>
              <a:defRPr/>
            </a:pPr>
            <a:fld id="{7E5DAC0A-1514-4D3E-811B-D4F8C12C617D}" type="slidenum">
              <a:rPr lang="en-US"/>
              <a:pPr>
                <a:defRPr/>
              </a:pPr>
              <a:t>‹#›</a:t>
            </a:fld>
            <a:endParaRPr lang="en-US"/>
          </a:p>
        </p:txBody>
      </p:sp>
    </p:spTree>
    <p:extLst>
      <p:ext uri="{BB962C8B-B14F-4D97-AF65-F5344CB8AC3E}">
        <p14:creationId xmlns:p14="http://schemas.microsoft.com/office/powerpoint/2010/main" val="415051584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One Image _Horizontal">
    <p:spTree>
      <p:nvGrpSpPr>
        <p:cNvPr id="1" name=""/>
        <p:cNvGrpSpPr/>
        <p:nvPr/>
      </p:nvGrpSpPr>
      <p:grpSpPr>
        <a:xfrm>
          <a:off x="0" y="0"/>
          <a:ext cx="0" cy="0"/>
          <a:chOff x="0" y="0"/>
          <a:chExt cx="0" cy="0"/>
        </a:xfrm>
      </p:grpSpPr>
      <p:sp>
        <p:nvSpPr>
          <p:cNvPr id="12" name="Text Placeholder 8"/>
          <p:cNvSpPr>
            <a:spLocks noGrp="1"/>
          </p:cNvSpPr>
          <p:nvPr>
            <p:ph type="body" sz="quarter" idx="19"/>
          </p:nvPr>
        </p:nvSpPr>
        <p:spPr>
          <a:xfrm>
            <a:off x="458788" y="2571750"/>
            <a:ext cx="9144000" cy="4498848"/>
          </a:xfrm>
          <a:prstGeom prst="rect">
            <a:avLst/>
          </a:prstGeom>
          <a:solidFill>
            <a:schemeClr val="tx1">
              <a:lumMod val="20000"/>
              <a:lumOff val="80000"/>
            </a:schemeClr>
          </a:solidFill>
          <a:ln>
            <a:noFill/>
          </a:ln>
          <a:effectLst/>
        </p:spPr>
        <p:txBody>
          <a:bodyPr vert="horz" wrap="square" lIns="91440" tIns="91440" rIns="91440" bIns="91440" numCol="1" anchor="b" anchorCtr="0" compatLnSpc="1">
            <a:prstTxWarp prst="textNoShape">
              <a:avLst/>
            </a:prstTxWarp>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marL="0" lvl="0" indent="0" algn="l" rtl="0" eaLnBrk="0" fontAlgn="base" hangingPunct="0">
              <a:lnSpc>
                <a:spcPct val="100000"/>
              </a:lnSpc>
              <a:spcBef>
                <a:spcPts val="0"/>
              </a:spcBef>
              <a:spcAft>
                <a:spcPct val="0"/>
              </a:spcAft>
              <a:buNone/>
            </a:pPr>
            <a:r>
              <a:rPr lang="en-US"/>
              <a:t>Click to edit Master text styles</a:t>
            </a:r>
          </a:p>
        </p:txBody>
      </p:sp>
      <p:sp>
        <p:nvSpPr>
          <p:cNvPr id="2" name="Title 1"/>
          <p:cNvSpPr>
            <a:spLocks noGrp="1"/>
          </p:cNvSpPr>
          <p:nvPr>
            <p:ph type="title"/>
          </p:nvPr>
        </p:nvSpPr>
        <p:spPr>
          <a:xfrm>
            <a:off x="458788" y="404813"/>
            <a:ext cx="9144000" cy="914400"/>
          </a:xfrm>
        </p:spPr>
        <p:txBody>
          <a:bodyPr rIns="0"/>
          <a:lstStyle/>
          <a:p>
            <a:r>
              <a:rPr lang="en-US"/>
              <a:t>Click to edit Master title style</a:t>
            </a:r>
          </a:p>
        </p:txBody>
      </p:sp>
      <p:sp>
        <p:nvSpPr>
          <p:cNvPr id="11" name="Content Placeholder 2"/>
          <p:cNvSpPr>
            <a:spLocks noGrp="1"/>
          </p:cNvSpPr>
          <p:nvPr>
            <p:ph sz="half" idx="18"/>
          </p:nvPr>
        </p:nvSpPr>
        <p:spPr>
          <a:xfrm>
            <a:off x="458788" y="1533526"/>
            <a:ext cx="9144000" cy="914400"/>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8"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9"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0"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255337886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Chart">
    <p:spTree>
      <p:nvGrpSpPr>
        <p:cNvPr id="1" name=""/>
        <p:cNvGrpSpPr/>
        <p:nvPr/>
      </p:nvGrpSpPr>
      <p:grpSpPr>
        <a:xfrm>
          <a:off x="0" y="0"/>
          <a:ext cx="0" cy="0"/>
          <a:chOff x="0" y="0"/>
          <a:chExt cx="0" cy="0"/>
        </a:xfrm>
      </p:grpSpPr>
      <p:sp>
        <p:nvSpPr>
          <p:cNvPr id="2" name="Title 1"/>
          <p:cNvSpPr>
            <a:spLocks noGrp="1"/>
          </p:cNvSpPr>
          <p:nvPr>
            <p:ph type="title"/>
          </p:nvPr>
        </p:nvSpPr>
        <p:spPr>
          <a:xfrm>
            <a:off x="458788" y="402336"/>
            <a:ext cx="9144000" cy="918442"/>
          </a:xfrm>
        </p:spPr>
        <p:txBody>
          <a:bodyPr tIns="0" rIns="0"/>
          <a:lstStyle/>
          <a:p>
            <a:r>
              <a:rPr lang="en-US"/>
              <a:t>Click to edit Master title style</a:t>
            </a:r>
          </a:p>
        </p:txBody>
      </p:sp>
      <p:sp>
        <p:nvSpPr>
          <p:cNvPr id="4" name="Content Placeholder 3"/>
          <p:cNvSpPr>
            <a:spLocks noGrp="1"/>
          </p:cNvSpPr>
          <p:nvPr>
            <p:ph sz="half" idx="2"/>
          </p:nvPr>
        </p:nvSpPr>
        <p:spPr bwMode="gray">
          <a:xfrm>
            <a:off x="5105400" y="2112537"/>
            <a:ext cx="4498848" cy="4498848"/>
          </a:xfrm>
          <a:prstGeom prst="rect">
            <a:avLst/>
          </a:prstGeom>
          <a:solidFill>
            <a:schemeClr val="tx1">
              <a:lumMod val="20000"/>
              <a:lumOff val="80000"/>
            </a:schemeClr>
          </a:solidFill>
          <a:ln>
            <a:solidFill>
              <a:schemeClr val="tx1">
                <a:lumMod val="20000"/>
                <a:lumOff val="80000"/>
              </a:schemeClr>
            </a:solidFill>
          </a:ln>
        </p:spPr>
        <p:txBody>
          <a:bodyPr lIns="91440" tIns="91440" rIns="91440" bIns="91440" anchor="t">
            <a:noAutofit/>
          </a:bodyPr>
          <a:lstStyle>
            <a:lvl1pPr marL="129223" indent="-129223">
              <a:lnSpc>
                <a:spcPct val="100000"/>
              </a:lnSpc>
              <a:spcBef>
                <a:spcPts val="1320"/>
              </a:spcBef>
              <a:buFont typeface="Wingdings" pitchFamily="2" charset="2"/>
              <a:buChar char="§"/>
              <a:defRPr sz="1400" b="1"/>
            </a:lvl1pPr>
            <a:lvl2pPr marL="300673" indent="-171450">
              <a:lnSpc>
                <a:spcPct val="100000"/>
              </a:lnSpc>
              <a:spcBef>
                <a:spcPts val="440"/>
              </a:spcBef>
              <a:buFont typeface="Charles Modern" pitchFamily="34" charset="0"/>
              <a:buChar char="−"/>
              <a:defRPr sz="1200"/>
            </a:lvl2pPr>
            <a:lvl3pPr marL="382428" indent="0">
              <a:buNone/>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9" name="Content Placeholder 8"/>
          <p:cNvSpPr>
            <a:spLocks noGrp="1"/>
          </p:cNvSpPr>
          <p:nvPr>
            <p:ph sz="quarter" idx="13"/>
          </p:nvPr>
        </p:nvSpPr>
        <p:spPr bwMode="gray">
          <a:xfrm>
            <a:off x="458788" y="2112536"/>
            <a:ext cx="4495799" cy="4498848"/>
          </a:xfrm>
          <a:prstGeom prst="rect">
            <a:avLst/>
          </a:prstGeom>
          <a:solidFill>
            <a:schemeClr val="tx1">
              <a:lumMod val="20000"/>
              <a:lumOff val="80000"/>
            </a:schemeClr>
          </a:solidFill>
          <a:ln>
            <a:solidFill>
              <a:schemeClr val="tx1">
                <a:lumMod val="20000"/>
                <a:lumOff val="80000"/>
              </a:schemeClr>
            </a:solidFill>
          </a:ln>
        </p:spPr>
        <p:txBody>
          <a:bodyPr lIns="91440" tIns="91440" rIns="91440" bIns="91440" anchor="t">
            <a:noAutofit/>
          </a:bodyPr>
          <a:lstStyle>
            <a:lvl1pPr marL="129223" indent="-129223">
              <a:lnSpc>
                <a:spcPct val="100000"/>
              </a:lnSpc>
              <a:spcBef>
                <a:spcPts val="1320"/>
              </a:spcBef>
              <a:buFont typeface="Wingdings" pitchFamily="2" charset="2"/>
              <a:buChar char="§"/>
              <a:defRPr sz="1400" b="1"/>
            </a:lvl1pPr>
            <a:lvl2pPr marL="247968" indent="-130969">
              <a:lnSpc>
                <a:spcPct val="100000"/>
              </a:lnSpc>
              <a:spcBef>
                <a:spcPts val="440"/>
              </a:spcBef>
              <a:buFont typeface="Charles Modern" pitchFamily="34" charset="0"/>
              <a:buChar char="−"/>
              <a:defRPr sz="1200"/>
            </a:lvl2pPr>
          </a:lstStyle>
          <a:p>
            <a:pPr lvl="0"/>
            <a:r>
              <a:rPr lang="en-US"/>
              <a:t>Click to edit Master text styles</a:t>
            </a:r>
          </a:p>
          <a:p>
            <a:pPr lvl="1"/>
            <a:r>
              <a:rPr lang="en-US"/>
              <a:t>Second level</a:t>
            </a:r>
          </a:p>
        </p:txBody>
      </p:sp>
      <p:sp>
        <p:nvSpPr>
          <p:cNvPr id="10" name="Content Placeholder 3"/>
          <p:cNvSpPr>
            <a:spLocks noGrp="1"/>
          </p:cNvSpPr>
          <p:nvPr>
            <p:ph sz="half" idx="14"/>
          </p:nvPr>
        </p:nvSpPr>
        <p:spPr bwMode="gray">
          <a:xfrm>
            <a:off x="5105400" y="1533525"/>
            <a:ext cx="4498848" cy="512064"/>
          </a:xfrm>
          <a:prstGeom prst="rect">
            <a:avLst/>
          </a:prstGeom>
          <a:solidFill>
            <a:schemeClr val="tx1"/>
          </a:solidFill>
        </p:spPr>
        <p:txBody>
          <a:bodyPr lIns="137160" tIns="0" rIns="0" bIns="45720" anchor="b">
            <a:normAutofit/>
          </a:bodyPr>
          <a:lstStyle>
            <a:lvl1pPr marL="0" indent="0">
              <a:lnSpc>
                <a:spcPct val="100000"/>
              </a:lnSpc>
              <a:spcBef>
                <a:spcPts val="0"/>
              </a:spcBef>
              <a:buNone/>
              <a:defRPr sz="2000" b="1">
                <a:solidFill>
                  <a:schemeClr val="bg1"/>
                </a:solidFill>
              </a:defRPr>
            </a:lvl1pPr>
            <a:lvl2pPr marL="0" indent="0">
              <a:lnSpc>
                <a:spcPct val="100000"/>
              </a:lnSpc>
              <a:spcBef>
                <a:spcPts val="0"/>
              </a:spcBef>
              <a:buNone/>
              <a:defRPr sz="1300">
                <a:solidFill>
                  <a:schemeClr val="bg1"/>
                </a:solidFill>
              </a:defRPr>
            </a:lvl2pPr>
            <a:lvl3pPr marL="382428" indent="0">
              <a:buNone/>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p:txBody>
      </p:sp>
      <p:sp>
        <p:nvSpPr>
          <p:cNvPr id="11" name="Content Placeholder 8"/>
          <p:cNvSpPr>
            <a:spLocks noGrp="1"/>
          </p:cNvSpPr>
          <p:nvPr>
            <p:ph sz="quarter" idx="15"/>
          </p:nvPr>
        </p:nvSpPr>
        <p:spPr bwMode="gray">
          <a:xfrm>
            <a:off x="458788" y="1533525"/>
            <a:ext cx="4495799" cy="512232"/>
          </a:xfrm>
          <a:prstGeom prst="rect">
            <a:avLst/>
          </a:prstGeom>
          <a:solidFill>
            <a:schemeClr val="tx1"/>
          </a:solidFill>
        </p:spPr>
        <p:txBody>
          <a:bodyPr lIns="137160" tIns="0" rIns="0" bIns="45720" anchor="b">
            <a:normAutofit/>
          </a:bodyPr>
          <a:lstStyle>
            <a:lvl1pPr marL="0" indent="0">
              <a:lnSpc>
                <a:spcPct val="100000"/>
              </a:lnSpc>
              <a:spcBef>
                <a:spcPts val="0"/>
              </a:spcBef>
              <a:buNone/>
              <a:defRPr sz="2000" b="1">
                <a:solidFill>
                  <a:schemeClr val="bg1"/>
                </a:solidFill>
              </a:defRPr>
            </a:lvl1pPr>
            <a:lvl2pPr marL="0" indent="0">
              <a:lnSpc>
                <a:spcPct val="100000"/>
              </a:lnSpc>
              <a:spcBef>
                <a:spcPts val="0"/>
              </a:spcBef>
              <a:buNone/>
              <a:defRPr sz="1300">
                <a:solidFill>
                  <a:schemeClr val="bg1"/>
                </a:solidFill>
              </a:defRPr>
            </a:lvl2pPr>
          </a:lstStyle>
          <a:p>
            <a:pPr lvl="0"/>
            <a:r>
              <a:rPr lang="en-US"/>
              <a:t>Click to edit Master text styles</a:t>
            </a:r>
          </a:p>
        </p:txBody>
      </p:sp>
      <p:sp>
        <p:nvSpPr>
          <p:cNvPr id="12" name="Text Placeholder 19"/>
          <p:cNvSpPr>
            <a:spLocks noGrp="1"/>
          </p:cNvSpPr>
          <p:nvPr>
            <p:ph type="body" sz="quarter" idx="21"/>
          </p:nvPr>
        </p:nvSpPr>
        <p:spPr>
          <a:xfrm>
            <a:off x="458788" y="7000876"/>
            <a:ext cx="9144000" cy="217487"/>
          </a:xfrm>
        </p:spPr>
        <p:txBody>
          <a:bodyPr anchor="b" anchorCtr="0">
            <a:noAutofit/>
          </a:bodyPr>
          <a:lstStyle>
            <a:lvl1pPr marL="0" indent="0">
              <a:spcBef>
                <a:spcPts val="0"/>
              </a:spcBef>
              <a:spcAft>
                <a:spcPts val="409"/>
              </a:spcAft>
              <a:buNone/>
              <a:defRPr sz="900"/>
            </a:lvl1pPr>
          </a:lstStyle>
          <a:p>
            <a:pPr lvl="0"/>
            <a:r>
              <a:rPr lang="en-US"/>
              <a:t>Click to edit Master text styles</a:t>
            </a:r>
          </a:p>
        </p:txBody>
      </p:sp>
      <p:sp>
        <p:nvSpPr>
          <p:cNvPr id="13"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14" name="Rectangle 4"/>
          <p:cNvSpPr>
            <a:spLocks noGrp="1" noChangeArrowheads="1"/>
          </p:cNvSpPr>
          <p:nvPr>
            <p:ph type="dt" sz="half" idx="10"/>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5" name="Rectangle 5"/>
          <p:cNvSpPr>
            <a:spLocks noGrp="1" noChangeArrowheads="1"/>
          </p:cNvSpPr>
          <p:nvPr>
            <p:ph type="ftr" sz="quarter" idx="3"/>
          </p:nvPr>
        </p:nvSpPr>
        <p:spPr bwMode="auto">
          <a:xfrm>
            <a:off x="1590675" y="7304088"/>
            <a:ext cx="33639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20299030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11" name="Text Placeholder 10"/>
          <p:cNvSpPr>
            <a:spLocks noGrp="1" noChangeAspect="1"/>
          </p:cNvSpPr>
          <p:nvPr>
            <p:ph type="body" sz="quarter" idx="10"/>
          </p:nvPr>
        </p:nvSpPr>
        <p:spPr bwMode="gray">
          <a:xfrm>
            <a:off x="458789" y="402336"/>
            <a:ext cx="4495800" cy="4498848"/>
          </a:xfrm>
          <a:solidFill>
            <a:schemeClr val="tx2"/>
          </a:solidFill>
        </p:spPr>
        <p:txBody>
          <a:bodyPr lIns="274320" tIns="274320" rIns="182880" bIns="182880">
            <a:normAutofit/>
          </a:bodyPr>
          <a:lstStyle>
            <a:lvl1pPr marL="0" indent="0">
              <a:buNone/>
              <a:defRPr sz="5400" baseline="0">
                <a:solidFill>
                  <a:schemeClr val="bg1"/>
                </a:solidFill>
                <a:latin typeface="Charles Modern Light" pitchFamily="34" charset="0"/>
              </a:defRPr>
            </a:lvl1pPr>
          </a:lstStyle>
          <a:p>
            <a:pPr lvl="0"/>
            <a:r>
              <a:rPr lang="en-US"/>
              <a:t>Click to edit Master text styles</a:t>
            </a:r>
          </a:p>
        </p:txBody>
      </p:sp>
      <p:grpSp>
        <p:nvGrpSpPr>
          <p:cNvPr id="6" name="Group 5"/>
          <p:cNvGrpSpPr/>
          <p:nvPr userDrawn="1"/>
        </p:nvGrpSpPr>
        <p:grpSpPr>
          <a:xfrm>
            <a:off x="6349429" y="5318427"/>
            <a:ext cx="3284181" cy="1976136"/>
            <a:chOff x="5744024" y="4767212"/>
            <a:chExt cx="3858764" cy="2321870"/>
          </a:xfrm>
        </p:grpSpPr>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7856182" y="4767212"/>
              <a:ext cx="1432357" cy="1432357"/>
            </a:xfrm>
            <a:prstGeom prst="rect">
              <a:avLst/>
            </a:prstGeom>
          </p:spPr>
        </p:pic>
        <p:pic>
          <p:nvPicPr>
            <p:cNvPr id="8" name="Picture 7"/>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744024" y="6431179"/>
              <a:ext cx="3858764" cy="657903"/>
            </a:xfrm>
            <a:prstGeom prst="rect">
              <a:avLst/>
            </a:prstGeom>
          </p:spPr>
        </p:pic>
      </p:grpSp>
    </p:spTree>
    <p:extLst>
      <p:ext uri="{BB962C8B-B14F-4D97-AF65-F5344CB8AC3E}">
        <p14:creationId xmlns:p14="http://schemas.microsoft.com/office/powerpoint/2010/main" val="14860067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8788" y="402336"/>
            <a:ext cx="9144000" cy="868680"/>
          </a:xfrm>
        </p:spPr>
        <p:txBody>
          <a:bodyPr/>
          <a:lstStyle>
            <a:lvl1pPr>
              <a:defRPr sz="2800" b="0">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458788" y="1533526"/>
            <a:ext cx="4495800" cy="5303520"/>
          </a:xfrm>
        </p:spPr>
        <p:txBody>
          <a:bodyPr rIns="0" bIns="0"/>
          <a:lstStyle>
            <a:lvl1pPr>
              <a:spcBef>
                <a:spcPts val="800"/>
              </a:spcBef>
              <a:defRPr sz="1800"/>
            </a:lvl1pPr>
            <a:lvl2pPr>
              <a:spcBef>
                <a:spcPts val="600"/>
              </a:spcBef>
              <a:defRPr sz="1600"/>
            </a:lvl2pPr>
            <a:lvl3pPr marL="502920" indent="-120492">
              <a:spcBef>
                <a:spcPts val="400"/>
              </a:spcBef>
              <a:defRPr sz="1400"/>
            </a:lvl3pPr>
            <a:lvl4pPr>
              <a:spcBef>
                <a:spcPts val="300"/>
              </a:spcBef>
              <a:defRPr sz="1200"/>
            </a:lvl4pPr>
            <a:lvl5pPr>
              <a:spcBef>
                <a:spcPts val="300"/>
              </a:spcBef>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105400" y="1533526"/>
            <a:ext cx="4497388" cy="5303520"/>
          </a:xfrm>
        </p:spPr>
        <p:txBody>
          <a:bodyPr rIns="0" bIns="0"/>
          <a:lstStyle>
            <a:lvl1pPr>
              <a:spcBef>
                <a:spcPts val="800"/>
              </a:spcBef>
              <a:defRPr sz="1800"/>
            </a:lvl1pPr>
            <a:lvl2pPr>
              <a:spcBef>
                <a:spcPts val="600"/>
              </a:spcBef>
              <a:defRPr sz="1600"/>
            </a:lvl2pPr>
            <a:lvl3pPr marL="502920" indent="-120492">
              <a:spcBef>
                <a:spcPts val="400"/>
              </a:spcBef>
              <a:defRPr sz="1400"/>
            </a:lvl3pPr>
            <a:lvl4pPr>
              <a:spcBef>
                <a:spcPts val="300"/>
              </a:spcBef>
              <a:defRPr sz="1200"/>
            </a:lvl4pPr>
            <a:lvl5pPr>
              <a:spcBef>
                <a:spcPts val="300"/>
              </a:spcBef>
              <a:defRPr sz="12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9"/>
          <p:cNvSpPr>
            <a:spLocks noGrp="1"/>
          </p:cNvSpPr>
          <p:nvPr>
            <p:ph type="body" sz="quarter" idx="14"/>
          </p:nvPr>
        </p:nvSpPr>
        <p:spPr>
          <a:xfrm>
            <a:off x="458788" y="6931025"/>
            <a:ext cx="9144000" cy="287338"/>
          </a:xfrm>
        </p:spPr>
        <p:txBody>
          <a:bodyPr anchor="b">
            <a:noAutofit/>
          </a:bodyPr>
          <a:lstStyle>
            <a:lvl1pPr marL="0" indent="0">
              <a:spcBef>
                <a:spcPts val="0"/>
              </a:spcBef>
              <a:spcAft>
                <a:spcPts val="409"/>
              </a:spcAft>
              <a:buNone/>
              <a:defRPr sz="900"/>
            </a:lvl1pPr>
          </a:lstStyle>
          <a:p>
            <a:pPr lvl="0"/>
            <a:r>
              <a:rPr lang="en-US"/>
              <a:t>Click to edit Master text styles</a:t>
            </a:r>
          </a:p>
        </p:txBody>
      </p:sp>
      <p:sp>
        <p:nvSpPr>
          <p:cNvPr id="6" name="Rectangle 4"/>
          <p:cNvSpPr>
            <a:spLocks noGrp="1" noChangeArrowheads="1"/>
          </p:cNvSpPr>
          <p:nvPr>
            <p:ph type="dt" sz="half" idx="15"/>
          </p:nvPr>
        </p:nvSpPr>
        <p:spPr>
          <a:ln/>
        </p:spPr>
        <p:txBody>
          <a:bodyPr/>
          <a:lstStyle>
            <a:lvl1pPr>
              <a:defRPr/>
            </a:lvl1pPr>
          </a:lstStyle>
          <a:p>
            <a:pPr>
              <a:defRPr/>
            </a:pPr>
            <a:endParaRPr/>
          </a:p>
        </p:txBody>
      </p:sp>
      <p:sp>
        <p:nvSpPr>
          <p:cNvPr id="7" name="Rectangle 5"/>
          <p:cNvSpPr>
            <a:spLocks noGrp="1" noChangeArrowheads="1"/>
          </p:cNvSpPr>
          <p:nvPr>
            <p:ph type="ftr" sz="quarter" idx="16"/>
          </p:nvPr>
        </p:nvSpPr>
        <p:spPr>
          <a:ln/>
        </p:spPr>
        <p:txBody>
          <a:bodyPr/>
          <a:lstStyle>
            <a:lvl1pPr>
              <a:defRPr/>
            </a:lvl1pPr>
          </a:lstStyle>
          <a:p>
            <a:pPr>
              <a:defRPr/>
            </a:pPr>
            <a:r>
              <a:rPr lang="en-US"/>
              <a:t>Information classification here</a:t>
            </a:r>
          </a:p>
        </p:txBody>
      </p:sp>
      <p:sp>
        <p:nvSpPr>
          <p:cNvPr id="8" name="Rectangle 6"/>
          <p:cNvSpPr>
            <a:spLocks noGrp="1" noChangeAspect="1" noChangeArrowheads="1"/>
          </p:cNvSpPr>
          <p:nvPr>
            <p:ph type="sldNum" sz="quarter" idx="17"/>
          </p:nvPr>
        </p:nvSpPr>
        <p:spPr>
          <a:ln/>
        </p:spPr>
        <p:txBody>
          <a:bodyPr/>
          <a:lstStyle>
            <a:lvl1pPr>
              <a:defRPr/>
            </a:lvl1pPr>
          </a:lstStyle>
          <a:p>
            <a:pPr>
              <a:defRPr/>
            </a:pPr>
            <a:fld id="{589EBF45-D8C2-46A4-B450-317C08A29F73}" type="slidenum">
              <a:rPr lang="en-US"/>
              <a:pPr>
                <a:defRPr/>
              </a:pPr>
              <a:t>‹#›</a:t>
            </a:fld>
            <a:endParaRPr lang="en-US"/>
          </a:p>
        </p:txBody>
      </p:sp>
    </p:spTree>
    <p:extLst>
      <p:ext uri="{BB962C8B-B14F-4D97-AF65-F5344CB8AC3E}">
        <p14:creationId xmlns:p14="http://schemas.microsoft.com/office/powerpoint/2010/main" val="5390039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Text &amp; Chart">
    <p:spTree>
      <p:nvGrpSpPr>
        <p:cNvPr id="1" name=""/>
        <p:cNvGrpSpPr/>
        <p:nvPr/>
      </p:nvGrpSpPr>
      <p:grpSpPr>
        <a:xfrm>
          <a:off x="0" y="0"/>
          <a:ext cx="0" cy="0"/>
          <a:chOff x="0" y="0"/>
          <a:chExt cx="0" cy="0"/>
        </a:xfrm>
      </p:grpSpPr>
      <p:sp>
        <p:nvSpPr>
          <p:cNvPr id="5" name="Content Placeholder 4"/>
          <p:cNvSpPr>
            <a:spLocks noGrp="1"/>
          </p:cNvSpPr>
          <p:nvPr>
            <p:ph sz="quarter" idx="19"/>
          </p:nvPr>
        </p:nvSpPr>
        <p:spPr>
          <a:xfrm>
            <a:off x="458788" y="2571750"/>
            <a:ext cx="9144000" cy="42652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a:xfrm>
            <a:off x="458788" y="402336"/>
            <a:ext cx="9144000" cy="868680"/>
          </a:xfrm>
        </p:spPr>
        <p:txBody>
          <a:bodyPr/>
          <a:lstStyle>
            <a:lvl1pPr>
              <a:defRPr sz="2800" b="0">
                <a:solidFill>
                  <a:schemeClr val="tx2"/>
                </a:solidFill>
              </a:defRPr>
            </a:lvl1pPr>
          </a:lstStyle>
          <a:p>
            <a:r>
              <a:rPr lang="en-US"/>
              <a:t>Click to edit Master title style</a:t>
            </a:r>
          </a:p>
        </p:txBody>
      </p:sp>
      <p:sp>
        <p:nvSpPr>
          <p:cNvPr id="12" name="Content Placeholder 2"/>
          <p:cNvSpPr>
            <a:spLocks noGrp="1"/>
          </p:cNvSpPr>
          <p:nvPr>
            <p:ph sz="half" idx="18"/>
          </p:nvPr>
        </p:nvSpPr>
        <p:spPr>
          <a:xfrm>
            <a:off x="458788" y="1536191"/>
            <a:ext cx="9144000" cy="914400"/>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b="0">
                <a:latin typeface="+mn-lt"/>
                <a:cs typeface="Arial" pitchFamily="34" charset="0"/>
              </a:defRPr>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24" name="Text Placeholder 19"/>
          <p:cNvSpPr>
            <a:spLocks noGrp="1"/>
          </p:cNvSpPr>
          <p:nvPr>
            <p:ph type="body" sz="quarter" idx="14"/>
          </p:nvPr>
        </p:nvSpPr>
        <p:spPr>
          <a:xfrm>
            <a:off x="458788" y="6931025"/>
            <a:ext cx="9144000" cy="287338"/>
          </a:xfrm>
        </p:spPr>
        <p:txBody>
          <a:bodyPr anchor="b">
            <a:noAutofit/>
          </a:bodyPr>
          <a:lstStyle>
            <a:lvl1pPr marL="0" indent="0">
              <a:spcBef>
                <a:spcPts val="0"/>
              </a:spcBef>
              <a:spcAft>
                <a:spcPts val="409"/>
              </a:spcAft>
              <a:buNone/>
              <a:defRPr sz="900"/>
            </a:lvl1pPr>
          </a:lstStyle>
          <a:p>
            <a:pPr lvl="0"/>
            <a:r>
              <a:rPr lang="en-US"/>
              <a:t>Click to edit Master text styles</a:t>
            </a:r>
          </a:p>
        </p:txBody>
      </p:sp>
      <p:sp>
        <p:nvSpPr>
          <p:cNvPr id="6" name="Rectangle 4"/>
          <p:cNvSpPr>
            <a:spLocks noGrp="1" noChangeArrowheads="1"/>
          </p:cNvSpPr>
          <p:nvPr>
            <p:ph type="dt" sz="half" idx="20"/>
          </p:nvPr>
        </p:nvSpPr>
        <p:spPr>
          <a:xfrm>
            <a:off x="450850" y="7304088"/>
            <a:ext cx="1035050" cy="220662"/>
          </a:xfrm>
        </p:spPr>
        <p:txBody>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a:p>
        </p:txBody>
      </p:sp>
      <p:sp>
        <p:nvSpPr>
          <p:cNvPr id="7" name="Rectangle 5"/>
          <p:cNvSpPr>
            <a:spLocks noGrp="1" noChangeArrowheads="1"/>
          </p:cNvSpPr>
          <p:nvPr>
            <p:ph type="ftr" sz="quarter" idx="21"/>
          </p:nvPr>
        </p:nvSpPr>
        <p:spPr/>
        <p:txBody>
          <a:bodyPr/>
          <a:lstStyle>
            <a:lvl1pPr>
              <a:lnSpc>
                <a:spcPct val="95000"/>
              </a:lnSpc>
              <a:spcBef>
                <a:spcPct val="0"/>
              </a:spcBef>
              <a:defRPr sz="700" b="1">
                <a:solidFill>
                  <a:schemeClr val="tx1"/>
                </a:solidFill>
                <a:latin typeface="+mn-lt"/>
              </a:defRPr>
            </a:lvl1pPr>
          </a:lstStyle>
          <a:p>
            <a:pPr>
              <a:defRPr/>
            </a:pPr>
            <a:r>
              <a:rPr lang="en-US"/>
              <a:t>Information classification here</a:t>
            </a:r>
          </a:p>
        </p:txBody>
      </p:sp>
      <p:sp>
        <p:nvSpPr>
          <p:cNvPr id="8" name="Rectangle 6"/>
          <p:cNvSpPr>
            <a:spLocks noGrp="1" noChangeAspect="1" noChangeArrowheads="1"/>
          </p:cNvSpPr>
          <p:nvPr>
            <p:ph type="sldNum" sz="quarter" idx="22"/>
          </p:nvPr>
        </p:nvSpPr>
        <p:spPr/>
        <p:txBody>
          <a:bodyPr/>
          <a:lstStyle>
            <a:lvl1pPr algn="ctr">
              <a:spcBef>
                <a:spcPct val="0"/>
              </a:spcBef>
              <a:defRPr sz="900">
                <a:solidFill>
                  <a:schemeClr val="bg1"/>
                </a:solidFill>
                <a:latin typeface="+mn-lt"/>
              </a:defRPr>
            </a:lvl1pPr>
          </a:lstStyle>
          <a:p>
            <a:pPr>
              <a:defRPr/>
            </a:pPr>
            <a:fld id="{430B0BB6-332B-437E-B87F-F3AFC0DC3487}" type="slidenum">
              <a:rPr lang="en-US"/>
              <a:pPr>
                <a:defRPr/>
              </a:pPr>
              <a:t>‹#›</a:t>
            </a:fld>
            <a:endParaRPr lang="en-US"/>
          </a:p>
        </p:txBody>
      </p:sp>
    </p:spTree>
    <p:extLst>
      <p:ext uri="{BB962C8B-B14F-4D97-AF65-F5344CB8AC3E}">
        <p14:creationId xmlns:p14="http://schemas.microsoft.com/office/powerpoint/2010/main" val="22155347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and Image">
    <p:spTree>
      <p:nvGrpSpPr>
        <p:cNvPr id="1" name=""/>
        <p:cNvGrpSpPr/>
        <p:nvPr/>
      </p:nvGrpSpPr>
      <p:grpSpPr>
        <a:xfrm>
          <a:off x="0" y="0"/>
          <a:ext cx="0" cy="0"/>
          <a:chOff x="0" y="0"/>
          <a:chExt cx="0" cy="0"/>
        </a:xfrm>
      </p:grpSpPr>
      <p:sp>
        <p:nvSpPr>
          <p:cNvPr id="9" name="Text Placeholder 8"/>
          <p:cNvSpPr>
            <a:spLocks noGrp="1"/>
          </p:cNvSpPr>
          <p:nvPr>
            <p:ph type="body" sz="quarter" idx="13"/>
          </p:nvPr>
        </p:nvSpPr>
        <p:spPr>
          <a:xfrm>
            <a:off x="5105400" y="1533526"/>
            <a:ext cx="4497388" cy="5303520"/>
          </a:xfrm>
          <a:prstGeom prst="roundRect">
            <a:avLst>
              <a:gd name="adj" fmla="val 0"/>
            </a:avLst>
          </a:prstGeom>
          <a:solidFill>
            <a:schemeClr val="tx1">
              <a:lumMod val="20000"/>
              <a:lumOff val="80000"/>
            </a:schemeClr>
          </a:solidFill>
          <a:ln>
            <a:noFill/>
          </a:ln>
          <a:effectLst/>
        </p:spPr>
        <p:txBody>
          <a:bodyPr lIns="91440" tIns="91440" rIns="91440" bIns="91440">
            <a:normAutofit/>
          </a:bodyPr>
          <a:lstStyle>
            <a:lvl1pPr>
              <a:defRPr lang="en-US" sz="1200" b="0" dirty="0" smtClean="0"/>
            </a:lvl1pPr>
          </a:lstStyle>
          <a:p>
            <a:pPr lvl="0"/>
            <a:r>
              <a:rPr lang="en-US"/>
              <a:t>Click to edit Master text styles</a:t>
            </a:r>
          </a:p>
        </p:txBody>
      </p:sp>
      <p:sp>
        <p:nvSpPr>
          <p:cNvPr id="2" name="Title 1"/>
          <p:cNvSpPr>
            <a:spLocks noGrp="1"/>
          </p:cNvSpPr>
          <p:nvPr>
            <p:ph type="title"/>
          </p:nvPr>
        </p:nvSpPr>
        <p:spPr>
          <a:xfrm>
            <a:off x="458788" y="402335"/>
            <a:ext cx="9144000" cy="868680"/>
          </a:xfrm>
        </p:spPr>
        <p:txBody>
          <a:bodyPr/>
          <a:lstStyle>
            <a:lvl1pPr>
              <a:defRPr sz="2800" b="0">
                <a:solidFill>
                  <a:schemeClr val="tx2"/>
                </a:solidFill>
              </a:defRPr>
            </a:lvl1pPr>
          </a:lstStyle>
          <a:p>
            <a:r>
              <a:rPr lang="en-US"/>
              <a:t>Click to edit Master title style</a:t>
            </a:r>
          </a:p>
        </p:txBody>
      </p:sp>
      <p:sp>
        <p:nvSpPr>
          <p:cNvPr id="3" name="Content Placeholder 2"/>
          <p:cNvSpPr>
            <a:spLocks noGrp="1"/>
          </p:cNvSpPr>
          <p:nvPr>
            <p:ph sz="half" idx="1"/>
          </p:nvPr>
        </p:nvSpPr>
        <p:spPr>
          <a:xfrm>
            <a:off x="458788" y="1533526"/>
            <a:ext cx="4495800" cy="5303520"/>
          </a:xfrm>
        </p:spPr>
        <p:txBody>
          <a:bodyPr rIns="0" bIns="0"/>
          <a:lstStyle>
            <a:lvl1pPr>
              <a:defRPr sz="1800"/>
            </a:lvl1pPr>
            <a:lvl2pPr>
              <a:spcBef>
                <a:spcPts val="660"/>
              </a:spcBef>
              <a:defRPr sz="1600"/>
            </a:lvl2pPr>
            <a:lvl3pPr marL="502920" indent="-120492">
              <a:spcBef>
                <a:spcPts val="440"/>
              </a:spcBef>
              <a:defRPr sz="1400"/>
            </a:lvl3pPr>
            <a:lvl4pPr>
              <a:spcBef>
                <a:spcPts val="440"/>
              </a:spcBef>
              <a:defRPr sz="1400"/>
            </a:lvl4pPr>
            <a:lvl5pPr>
              <a:spcBef>
                <a:spcPts val="440"/>
              </a:spcBef>
              <a:defRPr sz="14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19"/>
          <p:cNvSpPr>
            <a:spLocks noGrp="1"/>
          </p:cNvSpPr>
          <p:nvPr>
            <p:ph type="body" sz="quarter" idx="14"/>
          </p:nvPr>
        </p:nvSpPr>
        <p:spPr>
          <a:xfrm>
            <a:off x="458788" y="6931025"/>
            <a:ext cx="9144000" cy="287338"/>
          </a:xfrm>
        </p:spPr>
        <p:txBody>
          <a:bodyPr anchor="b">
            <a:noAutofit/>
          </a:bodyPr>
          <a:lstStyle>
            <a:lvl1pPr marL="0" indent="0">
              <a:spcBef>
                <a:spcPts val="0"/>
              </a:spcBef>
              <a:spcAft>
                <a:spcPts val="409"/>
              </a:spcAft>
              <a:buNone/>
              <a:defRPr sz="900"/>
            </a:lvl1pPr>
          </a:lstStyle>
          <a:p>
            <a:pPr lvl="0"/>
            <a:r>
              <a:rPr lang="en-US"/>
              <a:t>Click to edit Master text styles</a:t>
            </a:r>
          </a:p>
        </p:txBody>
      </p:sp>
      <p:sp>
        <p:nvSpPr>
          <p:cNvPr id="6" name="Rectangle 4"/>
          <p:cNvSpPr>
            <a:spLocks noGrp="1" noChangeArrowheads="1"/>
          </p:cNvSpPr>
          <p:nvPr>
            <p:ph type="dt" sz="half" idx="15"/>
          </p:nvPr>
        </p:nvSpPr>
        <p:spPr>
          <a:xfrm>
            <a:off x="450850" y="7304088"/>
            <a:ext cx="1035050" cy="220662"/>
          </a:xfrm>
        </p:spPr>
        <p:txBody>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a:p>
        </p:txBody>
      </p:sp>
      <p:sp>
        <p:nvSpPr>
          <p:cNvPr id="7" name="Rectangle 5"/>
          <p:cNvSpPr>
            <a:spLocks noGrp="1" noChangeArrowheads="1"/>
          </p:cNvSpPr>
          <p:nvPr>
            <p:ph type="ftr" sz="quarter" idx="16"/>
          </p:nvPr>
        </p:nvSpPr>
        <p:spPr/>
        <p:txBody>
          <a:bodyPr/>
          <a:lstStyle>
            <a:lvl1pPr>
              <a:lnSpc>
                <a:spcPct val="95000"/>
              </a:lnSpc>
              <a:spcBef>
                <a:spcPct val="0"/>
              </a:spcBef>
              <a:defRPr sz="700" b="1">
                <a:solidFill>
                  <a:schemeClr val="tx1"/>
                </a:solidFill>
                <a:latin typeface="+mn-lt"/>
              </a:defRPr>
            </a:lvl1pPr>
          </a:lstStyle>
          <a:p>
            <a:pPr>
              <a:defRPr/>
            </a:pPr>
            <a:r>
              <a:rPr lang="en-US"/>
              <a:t>Information classification here</a:t>
            </a:r>
          </a:p>
        </p:txBody>
      </p:sp>
      <p:sp>
        <p:nvSpPr>
          <p:cNvPr id="8" name="Rectangle 6"/>
          <p:cNvSpPr>
            <a:spLocks noGrp="1" noChangeAspect="1" noChangeArrowheads="1"/>
          </p:cNvSpPr>
          <p:nvPr>
            <p:ph type="sldNum" sz="quarter" idx="17"/>
          </p:nvPr>
        </p:nvSpPr>
        <p:spPr/>
        <p:txBody>
          <a:bodyPr/>
          <a:lstStyle>
            <a:lvl1pPr algn="ctr">
              <a:spcBef>
                <a:spcPct val="0"/>
              </a:spcBef>
              <a:defRPr sz="900">
                <a:solidFill>
                  <a:schemeClr val="bg1"/>
                </a:solidFill>
                <a:latin typeface="+mn-lt"/>
              </a:defRPr>
            </a:lvl1pPr>
          </a:lstStyle>
          <a:p>
            <a:pPr>
              <a:defRPr/>
            </a:pPr>
            <a:fld id="{8E860D6D-27DF-402B-906A-F3739AB1098F}" type="slidenum">
              <a:rPr lang="en-US"/>
              <a:pPr>
                <a:defRPr/>
              </a:pPr>
              <a:t>‹#›</a:t>
            </a:fld>
            <a:endParaRPr lang="en-US"/>
          </a:p>
        </p:txBody>
      </p:sp>
    </p:spTree>
    <p:extLst>
      <p:ext uri="{BB962C8B-B14F-4D97-AF65-F5344CB8AC3E}">
        <p14:creationId xmlns:p14="http://schemas.microsoft.com/office/powerpoint/2010/main" val="41813998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Image">
    <p:spTree>
      <p:nvGrpSpPr>
        <p:cNvPr id="1" name=""/>
        <p:cNvGrpSpPr/>
        <p:nvPr/>
      </p:nvGrpSpPr>
      <p:grpSpPr>
        <a:xfrm>
          <a:off x="0" y="0"/>
          <a:ext cx="0" cy="0"/>
          <a:chOff x="0" y="0"/>
          <a:chExt cx="0" cy="0"/>
        </a:xfrm>
      </p:grpSpPr>
      <p:sp>
        <p:nvSpPr>
          <p:cNvPr id="2" name="Title 1"/>
          <p:cNvSpPr>
            <a:spLocks noGrp="1"/>
          </p:cNvSpPr>
          <p:nvPr>
            <p:ph type="title"/>
          </p:nvPr>
        </p:nvSpPr>
        <p:spPr>
          <a:xfrm>
            <a:off x="458788" y="402335"/>
            <a:ext cx="9124949" cy="868680"/>
          </a:xfrm>
        </p:spPr>
        <p:txBody>
          <a:bodyPr/>
          <a:lstStyle>
            <a:lvl1pPr>
              <a:defRPr sz="2800" b="0">
                <a:solidFill>
                  <a:schemeClr val="tx2"/>
                </a:solidFill>
              </a:defRPr>
            </a:lvl1pPr>
          </a:lstStyle>
          <a:p>
            <a:r>
              <a:rPr lang="en-US"/>
              <a:t>Click to edit Master title style</a:t>
            </a:r>
          </a:p>
        </p:txBody>
      </p:sp>
      <p:sp>
        <p:nvSpPr>
          <p:cNvPr id="11" name="Content Placeholder 2"/>
          <p:cNvSpPr>
            <a:spLocks noGrp="1"/>
          </p:cNvSpPr>
          <p:nvPr>
            <p:ph sz="half" idx="18"/>
          </p:nvPr>
        </p:nvSpPr>
        <p:spPr>
          <a:xfrm>
            <a:off x="458788" y="1533525"/>
            <a:ext cx="9144000" cy="916163"/>
          </a:xfrm>
        </p:spPr>
        <p:txBody>
          <a:bodyPr rIns="0" bIns="0">
            <a:normAutofit/>
          </a:bodyPr>
          <a:lstStyle>
            <a:lvl1pPr marL="0" indent="0">
              <a:spcBef>
                <a:spcPts val="660"/>
              </a:spcBef>
              <a:spcAft>
                <a:spcPts val="0"/>
              </a:spcAft>
              <a:buNone/>
              <a:defRPr sz="1800" b="0"/>
            </a:lvl1pPr>
            <a:lvl2pPr marL="171450" indent="-171450">
              <a:spcBef>
                <a:spcPts val="660"/>
              </a:spcBef>
              <a:spcAft>
                <a:spcPts val="660"/>
              </a:spcAft>
              <a:buSzPct val="80000"/>
              <a:buFont typeface="Wingdings" pitchFamily="2" charset="2"/>
              <a:buChar char="§"/>
              <a:defRPr sz="1600"/>
            </a:lvl2pPr>
            <a:lvl3pPr marL="502920" indent="-120492">
              <a:defRPr sz="1500"/>
            </a:lvl3pPr>
            <a:lvl4pPr>
              <a:defRPr sz="1500"/>
            </a:lvl4pPr>
            <a:lvl5pPr>
              <a:defRPr sz="15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p:txBody>
      </p:sp>
      <p:sp>
        <p:nvSpPr>
          <p:cNvPr id="12" name="Text Placeholder 8"/>
          <p:cNvSpPr>
            <a:spLocks noGrp="1" noChangeAspect="1"/>
          </p:cNvSpPr>
          <p:nvPr>
            <p:ph type="body" sz="quarter" idx="19"/>
          </p:nvPr>
        </p:nvSpPr>
        <p:spPr>
          <a:xfrm>
            <a:off x="458788" y="2571750"/>
            <a:ext cx="4498848" cy="4498848"/>
          </a:xfrm>
          <a:prstGeom prst="rect">
            <a:avLst/>
          </a:prstGeom>
          <a:solidFill>
            <a:schemeClr val="tx1">
              <a:lumMod val="20000"/>
              <a:lumOff val="80000"/>
            </a:schemeClr>
          </a:solidFill>
          <a:ln>
            <a:noFill/>
          </a:ln>
          <a:effectLst/>
        </p:spPr>
        <p:txBody>
          <a:bodyPr lIns="91440" tIns="91440" rIns="91440" bIns="91440" anchor="b">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lvl="0"/>
            <a:r>
              <a:rPr lang="en-US"/>
              <a:t>Click to edit Master text styles</a:t>
            </a:r>
          </a:p>
        </p:txBody>
      </p:sp>
      <p:sp>
        <p:nvSpPr>
          <p:cNvPr id="14" name="Text Placeholder 8"/>
          <p:cNvSpPr>
            <a:spLocks noGrp="1" noChangeAspect="1"/>
          </p:cNvSpPr>
          <p:nvPr>
            <p:ph type="body" sz="quarter" idx="20"/>
          </p:nvPr>
        </p:nvSpPr>
        <p:spPr>
          <a:xfrm>
            <a:off x="5105400" y="2571750"/>
            <a:ext cx="4498848" cy="4498848"/>
          </a:xfrm>
          <a:prstGeom prst="rect">
            <a:avLst/>
          </a:prstGeom>
          <a:solidFill>
            <a:schemeClr val="tx1">
              <a:lumMod val="20000"/>
              <a:lumOff val="80000"/>
            </a:schemeClr>
          </a:solidFill>
          <a:ln>
            <a:noFill/>
          </a:ln>
          <a:effectLst/>
        </p:spPr>
        <p:txBody>
          <a:bodyPr lIns="91440" tIns="91440" rIns="91440" bIns="91440" anchor="b">
            <a:normAutofit/>
          </a:bodyPr>
          <a:lstStyle>
            <a:lvl1pPr marL="0" indent="0" algn="l" rtl="0" eaLnBrk="0" fontAlgn="base" hangingPunct="0">
              <a:lnSpc>
                <a:spcPct val="95000"/>
              </a:lnSpc>
              <a:spcBef>
                <a:spcPts val="0"/>
              </a:spcBef>
              <a:spcAft>
                <a:spcPct val="0"/>
              </a:spcAft>
              <a:buNone/>
              <a:defRPr lang="en-US" sz="1200" b="0" dirty="0" smtClean="0">
                <a:solidFill>
                  <a:schemeClr val="tx1"/>
                </a:solidFill>
                <a:latin typeface="+mn-lt"/>
                <a:ea typeface="+mn-ea"/>
                <a:cs typeface="+mn-cs"/>
              </a:defRPr>
            </a:lvl1pPr>
            <a:lvl2pPr marL="188595" indent="-188595">
              <a:buFont typeface="Arial" pitchFamily="34" charset="0"/>
              <a:buNone/>
              <a:defRPr lang="en-US" sz="1300" dirty="0" smtClean="0"/>
            </a:lvl2pPr>
          </a:lstStyle>
          <a:p>
            <a:pPr lvl="0"/>
            <a:r>
              <a:rPr lang="en-US"/>
              <a:t>Click to edit Master text styles</a:t>
            </a:r>
          </a:p>
        </p:txBody>
      </p:sp>
      <p:sp>
        <p:nvSpPr>
          <p:cNvPr id="6" name="Rectangle 4"/>
          <p:cNvSpPr>
            <a:spLocks noGrp="1" noChangeArrowheads="1"/>
          </p:cNvSpPr>
          <p:nvPr>
            <p:ph type="dt" sz="half" idx="21"/>
          </p:nvPr>
        </p:nvSpPr>
        <p:spPr>
          <a:xfrm>
            <a:off x="450850" y="7304088"/>
            <a:ext cx="1035050" cy="220662"/>
          </a:xfrm>
        </p:spPr>
        <p:txBody>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a:p>
        </p:txBody>
      </p:sp>
      <p:sp>
        <p:nvSpPr>
          <p:cNvPr id="7" name="Rectangle 5"/>
          <p:cNvSpPr>
            <a:spLocks noGrp="1" noChangeArrowheads="1"/>
          </p:cNvSpPr>
          <p:nvPr>
            <p:ph type="ftr" sz="quarter" idx="22"/>
          </p:nvPr>
        </p:nvSpPr>
        <p:spPr>
          <a:xfrm>
            <a:off x="1589088" y="7304088"/>
            <a:ext cx="3360737" cy="220662"/>
          </a:xfrm>
        </p:spPr>
        <p:txBody>
          <a:bodyPr/>
          <a:lstStyle>
            <a:lvl1pPr algn="l">
              <a:lnSpc>
                <a:spcPct val="95000"/>
              </a:lnSpc>
              <a:spcBef>
                <a:spcPct val="0"/>
              </a:spcBef>
              <a:defRPr sz="700" b="1">
                <a:solidFill>
                  <a:schemeClr val="tx1"/>
                </a:solidFill>
                <a:latin typeface="+mn-lt"/>
              </a:defRPr>
            </a:lvl1pPr>
          </a:lstStyle>
          <a:p>
            <a:pPr>
              <a:defRPr/>
            </a:pPr>
            <a:r>
              <a:rPr lang="en-US"/>
              <a:t>Information classification here</a:t>
            </a:r>
          </a:p>
        </p:txBody>
      </p:sp>
      <p:sp>
        <p:nvSpPr>
          <p:cNvPr id="8" name="Rectangle 6"/>
          <p:cNvSpPr>
            <a:spLocks noGrp="1" noChangeAspect="1" noChangeArrowheads="1"/>
          </p:cNvSpPr>
          <p:nvPr>
            <p:ph type="sldNum" sz="quarter" idx="23"/>
          </p:nvPr>
        </p:nvSpPr>
        <p:spPr/>
        <p:txBody>
          <a:bodyPr/>
          <a:lstStyle>
            <a:lvl1pPr algn="ctr">
              <a:spcBef>
                <a:spcPct val="0"/>
              </a:spcBef>
              <a:defRPr sz="900">
                <a:solidFill>
                  <a:schemeClr val="bg1"/>
                </a:solidFill>
                <a:latin typeface="+mn-lt"/>
              </a:defRPr>
            </a:lvl1pPr>
          </a:lstStyle>
          <a:p>
            <a:pPr>
              <a:defRPr/>
            </a:pPr>
            <a:fld id="{2BB5EBCC-2117-4F35-926C-D9F38BA73663}" type="slidenum">
              <a:rPr lang="en-US"/>
              <a:pPr>
                <a:defRPr/>
              </a:pPr>
              <a:t>‹#›</a:t>
            </a:fld>
            <a:endParaRPr lang="en-US"/>
          </a:p>
        </p:txBody>
      </p:sp>
    </p:spTree>
    <p:extLst>
      <p:ext uri="{BB962C8B-B14F-4D97-AF65-F5344CB8AC3E}">
        <p14:creationId xmlns:p14="http://schemas.microsoft.com/office/powerpoint/2010/main" val="34049438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95235" name="Rectangle 2"/>
          <p:cNvSpPr>
            <a:spLocks noGrp="1" noChangeAspect="1" noChangeArrowheads="1"/>
          </p:cNvSpPr>
          <p:nvPr>
            <p:ph type="ctrTitle" hasCustomPrompt="1"/>
          </p:nvPr>
        </p:nvSpPr>
        <p:spPr bwMode="blackGray">
          <a:xfrm>
            <a:off x="458788" y="404813"/>
            <a:ext cx="5120640" cy="5120640"/>
          </a:xfrm>
          <a:solidFill>
            <a:schemeClr val="tx2"/>
          </a:solidFill>
        </p:spPr>
        <p:txBody>
          <a:bodyPr lIns="274320" tIns="274320" rIns="182880" bIns="182880" anchor="t">
            <a:normAutofit/>
          </a:bodyPr>
          <a:lstStyle>
            <a:lvl1pPr eaLnBrk="1" hangingPunct="1">
              <a:lnSpc>
                <a:spcPct val="80000"/>
              </a:lnSpc>
              <a:defRPr sz="6000" b="0" i="0" cap="none" baseline="0" smtClean="0">
                <a:solidFill>
                  <a:schemeClr val="bg1"/>
                </a:solidFill>
                <a:latin typeface="Charles Modern Light" pitchFamily="34" charset="0"/>
              </a:defRPr>
            </a:lvl1pPr>
          </a:lstStyle>
          <a:p>
            <a:pPr lvl="0"/>
            <a:r>
              <a:rPr lang="en-US" noProof="0"/>
              <a:t>Click to edit master title style</a:t>
            </a:r>
          </a:p>
        </p:txBody>
      </p:sp>
      <p:sp>
        <p:nvSpPr>
          <p:cNvPr id="5" name="Text Placeholder 4"/>
          <p:cNvSpPr>
            <a:spLocks noGrp="1"/>
          </p:cNvSpPr>
          <p:nvPr>
            <p:ph type="body" sz="quarter" idx="10"/>
          </p:nvPr>
        </p:nvSpPr>
        <p:spPr bwMode="white">
          <a:xfrm>
            <a:off x="735325" y="4146708"/>
            <a:ext cx="4668881" cy="1378745"/>
          </a:xfrm>
        </p:spPr>
        <p:txBody>
          <a:bodyPr rIns="0" bIns="182880" anchor="b">
            <a:noAutofit/>
          </a:bodyPr>
          <a:lstStyle>
            <a:lvl1pPr marL="0" indent="0">
              <a:spcBef>
                <a:spcPts val="0"/>
              </a:spcBef>
              <a:buNone/>
              <a:defRPr sz="2600">
                <a:solidFill>
                  <a:schemeClr val="bg1"/>
                </a:solidFill>
              </a:defRPr>
            </a:lvl1pPr>
          </a:lstStyle>
          <a:p>
            <a:pPr lvl="0"/>
            <a:r>
              <a:rPr lang="en-US"/>
              <a:t>Click to edit Master text styles</a:t>
            </a:r>
          </a:p>
        </p:txBody>
      </p:sp>
      <p:sp>
        <p:nvSpPr>
          <p:cNvPr id="10" name="TextBox 9"/>
          <p:cNvSpPr txBox="1"/>
          <p:nvPr userDrawn="1"/>
        </p:nvSpPr>
        <p:spPr>
          <a:xfrm>
            <a:off x="-2563416" y="424221"/>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TEXT</a:t>
            </a:r>
            <a:r>
              <a:rPr lang="en-US" b="1" baseline="0">
                <a:solidFill>
                  <a:schemeClr val="tx1"/>
                </a:solidFill>
                <a:latin typeface="+mj-lt"/>
              </a:rPr>
              <a:t> 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pic>
        <p:nvPicPr>
          <p:cNvPr id="12" name="Picture 11"/>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8167689" y="5358986"/>
            <a:ext cx="1192966" cy="1192966"/>
          </a:xfrm>
          <a:prstGeom prst="rect">
            <a:avLst/>
          </a:prstGeom>
        </p:spPr>
      </p:pic>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359702" y="6732939"/>
            <a:ext cx="3284181" cy="559939"/>
          </a:xfrm>
          <a:prstGeom prst="rect">
            <a:avLst/>
          </a:prstGeom>
        </p:spPr>
      </p:pic>
      <p:sp>
        <p:nvSpPr>
          <p:cNvPr id="7" name="Rectangle 5"/>
          <p:cNvSpPr>
            <a:spLocks noGrp="1" noChangeArrowheads="1"/>
          </p:cNvSpPr>
          <p:nvPr>
            <p:ph type="ftr" sz="quarter" idx="3"/>
          </p:nvPr>
        </p:nvSpPr>
        <p:spPr bwMode="auto">
          <a:xfrm>
            <a:off x="1590676" y="7304088"/>
            <a:ext cx="33639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22624656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itle Slide with dark background">
    <p:bg>
      <p:bgPr>
        <a:solidFill>
          <a:schemeClr val="tx1"/>
        </a:solidFill>
        <a:effectLst/>
      </p:bgPr>
    </p:bg>
    <p:spTree>
      <p:nvGrpSpPr>
        <p:cNvPr id="1" name=""/>
        <p:cNvGrpSpPr/>
        <p:nvPr/>
      </p:nvGrpSpPr>
      <p:grpSpPr>
        <a:xfrm>
          <a:off x="0" y="0"/>
          <a:ext cx="0" cy="0"/>
          <a:chOff x="0" y="0"/>
          <a:chExt cx="0" cy="0"/>
        </a:xfrm>
      </p:grpSpPr>
      <p:sp>
        <p:nvSpPr>
          <p:cNvPr id="95235" name="Rectangle 2"/>
          <p:cNvSpPr>
            <a:spLocks noGrp="1" noChangeAspect="1" noChangeArrowheads="1"/>
          </p:cNvSpPr>
          <p:nvPr>
            <p:ph type="ctrTitle" hasCustomPrompt="1"/>
          </p:nvPr>
        </p:nvSpPr>
        <p:spPr bwMode="gray">
          <a:xfrm>
            <a:off x="458787" y="402336"/>
            <a:ext cx="5120640" cy="5120640"/>
          </a:xfrm>
          <a:solidFill>
            <a:schemeClr val="tx2"/>
          </a:solidFill>
        </p:spPr>
        <p:txBody>
          <a:bodyPr lIns="274320" tIns="274320" rIns="182880" bIns="182880" anchor="t">
            <a:normAutofit/>
          </a:bodyPr>
          <a:lstStyle>
            <a:lvl1pPr eaLnBrk="1" hangingPunct="1">
              <a:lnSpc>
                <a:spcPct val="80000"/>
              </a:lnSpc>
              <a:defRPr sz="6000" b="0" i="0" cap="none" baseline="0" smtClean="0">
                <a:solidFill>
                  <a:schemeClr val="bg1"/>
                </a:solidFill>
                <a:latin typeface="Charles Modern Light" pitchFamily="34" charset="0"/>
              </a:defRPr>
            </a:lvl1pPr>
          </a:lstStyle>
          <a:p>
            <a:pPr lvl="0"/>
            <a:r>
              <a:rPr lang="en-US" noProof="0"/>
              <a:t>Click to edit master title style</a:t>
            </a:r>
          </a:p>
        </p:txBody>
      </p:sp>
      <p:sp>
        <p:nvSpPr>
          <p:cNvPr id="5" name="Text Placeholder 4"/>
          <p:cNvSpPr>
            <a:spLocks noGrp="1"/>
          </p:cNvSpPr>
          <p:nvPr>
            <p:ph type="body" sz="quarter" idx="10"/>
          </p:nvPr>
        </p:nvSpPr>
        <p:spPr bwMode="white">
          <a:xfrm>
            <a:off x="745601" y="3522784"/>
            <a:ext cx="4617510" cy="1993411"/>
          </a:xfrm>
        </p:spPr>
        <p:txBody>
          <a:bodyPr rIns="0" bIns="182880" anchor="b">
            <a:noAutofit/>
          </a:bodyPr>
          <a:lstStyle>
            <a:lvl1pPr marL="0" indent="0">
              <a:spcBef>
                <a:spcPts val="0"/>
              </a:spcBef>
              <a:buNone/>
              <a:defRPr sz="2600">
                <a:solidFill>
                  <a:schemeClr val="bg1"/>
                </a:solidFill>
              </a:defRPr>
            </a:lvl1pPr>
          </a:lstStyle>
          <a:p>
            <a:pPr lvl="0"/>
            <a:r>
              <a:rPr lang="en-US"/>
              <a:t>Click to edit Master text styles</a:t>
            </a:r>
          </a:p>
        </p:txBody>
      </p:sp>
      <p:sp>
        <p:nvSpPr>
          <p:cNvPr id="8" name="TextBox 7"/>
          <p:cNvSpPr txBox="1"/>
          <p:nvPr userDrawn="1"/>
        </p:nvSpPr>
        <p:spPr>
          <a:xfrm>
            <a:off x="-2563416" y="424221"/>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TEXT</a:t>
            </a:r>
            <a:r>
              <a:rPr lang="en-US" b="1" baseline="0">
                <a:solidFill>
                  <a:schemeClr val="tx1"/>
                </a:solidFill>
                <a:latin typeface="+mj-lt"/>
              </a:rPr>
              <a:t> 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pic>
        <p:nvPicPr>
          <p:cNvPr id="11" name="Picture 10"/>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6359702" y="6726539"/>
            <a:ext cx="3284182" cy="559938"/>
          </a:xfrm>
          <a:prstGeom prst="rect">
            <a:avLst/>
          </a:prstGeom>
        </p:spPr>
      </p:pic>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auto">
          <a:xfrm>
            <a:off x="8167689" y="5358986"/>
            <a:ext cx="1192966" cy="1192966"/>
          </a:xfrm>
          <a:prstGeom prst="rect">
            <a:avLst/>
          </a:prstGeom>
        </p:spPr>
      </p:pic>
      <p:sp>
        <p:nvSpPr>
          <p:cNvPr id="7" name="Rectangle 5"/>
          <p:cNvSpPr>
            <a:spLocks noGrp="1" noChangeArrowheads="1"/>
          </p:cNvSpPr>
          <p:nvPr>
            <p:ph type="ftr" sz="quarter" idx="3"/>
          </p:nvPr>
        </p:nvSpPr>
        <p:spPr bwMode="auto">
          <a:xfrm>
            <a:off x="1590676" y="7304088"/>
            <a:ext cx="33639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bg1"/>
                </a:solidFill>
                <a:latin typeface="+mn-lt"/>
              </a:defRPr>
            </a:lvl1pPr>
          </a:lstStyle>
          <a:p>
            <a:r>
              <a:rPr lang="en-US"/>
              <a:t>Information classification here</a:t>
            </a:r>
          </a:p>
        </p:txBody>
      </p:sp>
    </p:spTree>
    <p:extLst>
      <p:ext uri="{BB962C8B-B14F-4D97-AF65-F5344CB8AC3E}">
        <p14:creationId xmlns:p14="http://schemas.microsoft.com/office/powerpoint/2010/main" val="63023003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Title Slide Alternative">
    <p:bg>
      <p:bgPr>
        <a:solidFill>
          <a:schemeClr val="bg1"/>
        </a:solidFill>
        <a:effectLst/>
      </p:bgPr>
    </p:bg>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6359702" y="6732939"/>
            <a:ext cx="3284181" cy="559939"/>
          </a:xfrm>
          <a:prstGeom prst="rect">
            <a:avLst/>
          </a:prstGeom>
        </p:spPr>
      </p:pic>
      <p:sp>
        <p:nvSpPr>
          <p:cNvPr id="95235" name="Rectangle 2"/>
          <p:cNvSpPr>
            <a:spLocks noGrp="1" noChangeAspect="1" noChangeArrowheads="1"/>
          </p:cNvSpPr>
          <p:nvPr>
            <p:ph type="ctrTitle" hasCustomPrompt="1"/>
          </p:nvPr>
        </p:nvSpPr>
        <p:spPr bwMode="gray">
          <a:xfrm>
            <a:off x="458788" y="1784021"/>
            <a:ext cx="4497388" cy="4497388"/>
          </a:xfrm>
          <a:solidFill>
            <a:schemeClr val="tx2"/>
          </a:solidFill>
        </p:spPr>
        <p:txBody>
          <a:bodyPr lIns="274320" tIns="274320" rIns="182880" bIns="182880" anchor="t">
            <a:normAutofit/>
          </a:bodyPr>
          <a:lstStyle>
            <a:lvl1pPr eaLnBrk="1" hangingPunct="1">
              <a:lnSpc>
                <a:spcPct val="80000"/>
              </a:lnSpc>
              <a:defRPr sz="5400" b="0" i="0" cap="none" baseline="0" smtClean="0">
                <a:solidFill>
                  <a:schemeClr val="bg1"/>
                </a:solidFill>
                <a:latin typeface="Charles Modern Light" pitchFamily="34" charset="0"/>
              </a:defRPr>
            </a:lvl1pPr>
          </a:lstStyle>
          <a:p>
            <a:pPr lvl="0"/>
            <a:r>
              <a:rPr lang="en-US" noProof="0"/>
              <a:t>Click to edit master title style</a:t>
            </a:r>
          </a:p>
        </p:txBody>
      </p:sp>
      <p:sp>
        <p:nvSpPr>
          <p:cNvPr id="5" name="Text Placeholder 4"/>
          <p:cNvSpPr>
            <a:spLocks noGrp="1"/>
          </p:cNvSpPr>
          <p:nvPr>
            <p:ph type="body" sz="quarter" idx="10"/>
          </p:nvPr>
        </p:nvSpPr>
        <p:spPr bwMode="white">
          <a:xfrm>
            <a:off x="773671" y="4727117"/>
            <a:ext cx="4021608" cy="1554292"/>
          </a:xfrm>
        </p:spPr>
        <p:txBody>
          <a:bodyPr rIns="0" bIns="182880" anchor="b">
            <a:noAutofit/>
          </a:bodyPr>
          <a:lstStyle>
            <a:lvl1pPr marL="0" indent="0">
              <a:spcBef>
                <a:spcPts val="0"/>
              </a:spcBef>
              <a:buNone/>
              <a:defRPr sz="2400">
                <a:solidFill>
                  <a:schemeClr val="bg1"/>
                </a:solidFill>
              </a:defRPr>
            </a:lvl1pPr>
          </a:lstStyle>
          <a:p>
            <a:pPr lvl="0"/>
            <a:r>
              <a:rPr lang="en-US"/>
              <a:t>Click to edit Master text styles</a:t>
            </a:r>
          </a:p>
        </p:txBody>
      </p:sp>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57200" y="404813"/>
            <a:ext cx="1222297" cy="1222297"/>
          </a:xfrm>
          <a:prstGeom prst="rect">
            <a:avLst/>
          </a:prstGeom>
        </p:spPr>
      </p:pic>
      <p:sp>
        <p:nvSpPr>
          <p:cNvPr id="3" name="Picture Placeholder 2"/>
          <p:cNvSpPr>
            <a:spLocks noGrp="1" noChangeAspect="1"/>
          </p:cNvSpPr>
          <p:nvPr>
            <p:ph type="pic" sz="quarter" idx="12"/>
          </p:nvPr>
        </p:nvSpPr>
        <p:spPr>
          <a:xfrm>
            <a:off x="5105400" y="1784021"/>
            <a:ext cx="4498848" cy="4498848"/>
          </a:xfrm>
        </p:spPr>
        <p:txBody>
          <a:bodyPr/>
          <a:lstStyle>
            <a:lvl1pPr marL="0" indent="0">
              <a:buNone/>
              <a:defRPr/>
            </a:lvl1pPr>
          </a:lstStyle>
          <a:p>
            <a:endParaRPr lang="en-US"/>
          </a:p>
        </p:txBody>
      </p:sp>
      <p:sp>
        <p:nvSpPr>
          <p:cNvPr id="14" name="TextBox 13"/>
          <p:cNvSpPr txBox="1"/>
          <p:nvPr userDrawn="1"/>
        </p:nvSpPr>
        <p:spPr>
          <a:xfrm>
            <a:off x="-2563416" y="1788074"/>
            <a:ext cx="2377440" cy="1885024"/>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TITLE </a:t>
            </a:r>
            <a:r>
              <a:rPr lang="en-US" b="1" baseline="0">
                <a:solidFill>
                  <a:schemeClr val="tx1"/>
                </a:solidFill>
                <a:latin typeface="+mj-lt"/>
              </a:rPr>
              <a:t>BOX</a:t>
            </a:r>
          </a:p>
          <a:p>
            <a:pPr marL="228600" indent="-228600">
              <a:buFont typeface="+mj-lt"/>
              <a:buAutoNum type="arabicPeriod"/>
            </a:pPr>
            <a:r>
              <a:rPr lang="en-US">
                <a:solidFill>
                  <a:schemeClr val="tx1"/>
                </a:solidFill>
                <a:latin typeface="+mj-lt"/>
              </a:rPr>
              <a:t>Never change the square box shape</a:t>
            </a:r>
          </a:p>
          <a:p>
            <a:pPr marL="228600" indent="-228600">
              <a:buFont typeface="+mj-lt"/>
              <a:buAutoNum type="arabicPeriod"/>
            </a:pPr>
            <a:r>
              <a:rPr lang="en-US">
                <a:solidFill>
                  <a:schemeClr val="tx1"/>
                </a:solidFill>
                <a:latin typeface="+mj-lt"/>
              </a:rPr>
              <a:t>Allow text to wrap in the box shape</a:t>
            </a:r>
          </a:p>
          <a:p>
            <a:pPr marL="228600" indent="-228600">
              <a:buFont typeface="+mj-lt"/>
              <a:buAutoNum type="arabicPeriod"/>
            </a:pPr>
            <a:r>
              <a:rPr lang="en-US">
                <a:solidFill>
                  <a:schemeClr val="tx1"/>
                </a:solidFill>
                <a:latin typeface="+mj-lt"/>
              </a:rPr>
              <a:t>Title should be</a:t>
            </a:r>
            <a:r>
              <a:rPr lang="en-US" baseline="0">
                <a:solidFill>
                  <a:schemeClr val="tx1"/>
                </a:solidFill>
                <a:latin typeface="+mj-lt"/>
              </a:rPr>
              <a:t> sentence case (cap first word, only cap proper nouns)</a:t>
            </a:r>
            <a:endParaRPr lang="en-US">
              <a:solidFill>
                <a:schemeClr val="tx1"/>
              </a:solidFill>
              <a:latin typeface="+mj-lt"/>
            </a:endParaRPr>
          </a:p>
        </p:txBody>
      </p:sp>
      <p:sp>
        <p:nvSpPr>
          <p:cNvPr id="15" name="TextBox 14"/>
          <p:cNvSpPr txBox="1"/>
          <p:nvPr userDrawn="1"/>
        </p:nvSpPr>
        <p:spPr>
          <a:xfrm>
            <a:off x="-2563769" y="3775484"/>
            <a:ext cx="2377440" cy="2377440"/>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mj-lt"/>
              <a:buNone/>
            </a:pPr>
            <a:r>
              <a:rPr lang="en-US" b="1">
                <a:solidFill>
                  <a:schemeClr val="tx1"/>
                </a:solidFill>
                <a:latin typeface="+mj-lt"/>
              </a:rPr>
              <a:t>IF YOU PLACE AN IMAGE IN THE BACKGROUND</a:t>
            </a:r>
            <a:r>
              <a:rPr lang="en-US" b="1" baseline="0">
                <a:solidFill>
                  <a:schemeClr val="tx1"/>
                </a:solidFill>
                <a:latin typeface="+mj-lt"/>
              </a:rPr>
              <a:t> YOU CAN ADD TRANSPARENCY TO THE TITLE BOX</a:t>
            </a:r>
            <a:r>
              <a:rPr lang="en-US" b="1">
                <a:solidFill>
                  <a:schemeClr val="tx1"/>
                </a:solidFill>
                <a:latin typeface="+mj-lt"/>
              </a:rPr>
              <a:t>:</a:t>
            </a:r>
            <a:endParaRPr lang="en-US" b="1" baseline="0">
              <a:solidFill>
                <a:schemeClr val="tx1"/>
              </a:solidFill>
              <a:latin typeface="+mj-lt"/>
            </a:endParaRPr>
          </a:p>
          <a:p>
            <a:pPr marL="228600" indent="-228600">
              <a:buFont typeface="+mj-lt"/>
              <a:buAutoNum type="arabicPeriod"/>
            </a:pPr>
            <a:r>
              <a:rPr lang="en-US">
                <a:solidFill>
                  <a:schemeClr val="tx1"/>
                </a:solidFill>
                <a:latin typeface="+mj-lt"/>
              </a:rPr>
              <a:t>Select</a:t>
            </a:r>
            <a:r>
              <a:rPr lang="en-US" baseline="0">
                <a:solidFill>
                  <a:schemeClr val="tx1"/>
                </a:solidFill>
                <a:latin typeface="+mj-lt"/>
              </a:rPr>
              <a:t> the box </a:t>
            </a:r>
          </a:p>
          <a:p>
            <a:pPr marL="228600" indent="-228600">
              <a:buFont typeface="+mj-lt"/>
              <a:buAutoNum type="arabicPeriod"/>
            </a:pPr>
            <a:r>
              <a:rPr lang="en-US" baseline="0">
                <a:solidFill>
                  <a:schemeClr val="tx1"/>
                </a:solidFill>
                <a:latin typeface="+mj-lt"/>
              </a:rPr>
              <a:t>Right click and select ‘Format Shape”</a:t>
            </a:r>
          </a:p>
          <a:p>
            <a:pPr marL="228600" indent="-228600">
              <a:buFont typeface="+mj-lt"/>
              <a:buAutoNum type="arabicPeriod"/>
            </a:pPr>
            <a:r>
              <a:rPr lang="en-US" baseline="0">
                <a:solidFill>
                  <a:schemeClr val="tx1"/>
                </a:solidFill>
                <a:latin typeface="+mj-lt"/>
              </a:rPr>
              <a:t>Set the ‘Fill Transparency’ to 25%</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6" name="TextBox 15"/>
          <p:cNvSpPr txBox="1"/>
          <p:nvPr userDrawn="1"/>
        </p:nvSpPr>
        <p:spPr>
          <a:xfrm>
            <a:off x="10228216" y="1788073"/>
            <a:ext cx="2377440" cy="3000903"/>
          </a:xfrm>
          <a:prstGeom prst="rect">
            <a:avLst/>
          </a:prstGeom>
          <a:solidFill>
            <a:schemeClr val="bg2">
              <a:lumMod val="20000"/>
              <a:lumOff val="80000"/>
            </a:schemeClr>
          </a:solidFill>
        </p:spPr>
        <p:txBody>
          <a:bodyPr wrap="square" rtlCol="0" anchor="t" anchorCtr="0">
            <a:noAutofit/>
          </a:bodyPr>
          <a:lstStyle>
            <a:defPPr>
              <a:defRPr lang="en-US"/>
            </a:defPPr>
            <a:lvl1pPr>
              <a:defRPr sz="1200">
                <a:solidFill>
                  <a:schemeClr val="bg2">
                    <a:lumMod val="75000"/>
                    <a:lumOff val="25000"/>
                  </a:schemeClr>
                </a:solidFill>
              </a:defRPr>
            </a:lvl1pPr>
          </a:lstStyle>
          <a:p>
            <a:pPr marL="0" indent="0">
              <a:buFont typeface="Arial" pitchFamily="34" charset="0"/>
              <a:buNone/>
            </a:pPr>
            <a:r>
              <a:rPr lang="en-US">
                <a:solidFill>
                  <a:schemeClr val="tx1"/>
                </a:solidFill>
                <a:latin typeface="+mj-lt"/>
              </a:rPr>
              <a:t>HOW TO ADD AN</a:t>
            </a:r>
            <a:r>
              <a:rPr lang="en-US" baseline="0">
                <a:solidFill>
                  <a:schemeClr val="tx1"/>
                </a:solidFill>
                <a:latin typeface="+mj-lt"/>
              </a:rPr>
              <a:t> IMAGE TO THE </a:t>
            </a:r>
            <a:r>
              <a:rPr lang="en-US">
                <a:solidFill>
                  <a:schemeClr val="tx1"/>
                </a:solidFill>
                <a:latin typeface="+mj-lt"/>
              </a:rPr>
              <a:t>BACKGROUND </a:t>
            </a:r>
          </a:p>
          <a:p>
            <a:pPr marL="228600" indent="-228600">
              <a:buFont typeface="+mj-lt"/>
              <a:buAutoNum type="arabicPeriod"/>
            </a:pPr>
            <a:r>
              <a:rPr lang="en-US">
                <a:solidFill>
                  <a:schemeClr val="tx1"/>
                </a:solidFill>
                <a:latin typeface="+mj-lt"/>
              </a:rPr>
              <a:t>Right-click</a:t>
            </a:r>
            <a:r>
              <a:rPr lang="en-US" baseline="0">
                <a:solidFill>
                  <a:schemeClr val="tx1"/>
                </a:solidFill>
                <a:latin typeface="+mj-lt"/>
              </a:rPr>
              <a:t> the background or in the outside slide margin</a:t>
            </a:r>
          </a:p>
          <a:p>
            <a:pPr marL="228600" indent="-228600">
              <a:buFont typeface="+mj-lt"/>
              <a:buAutoNum type="arabicPeriod"/>
            </a:pPr>
            <a:r>
              <a:rPr lang="en-US" baseline="0">
                <a:solidFill>
                  <a:schemeClr val="tx1"/>
                </a:solidFill>
                <a:latin typeface="+mj-lt"/>
              </a:rPr>
              <a:t>Select ‘Format Background’</a:t>
            </a:r>
          </a:p>
          <a:p>
            <a:pPr marL="228600" indent="-228600">
              <a:buFont typeface="+mj-lt"/>
              <a:buAutoNum type="arabicPeriod"/>
            </a:pPr>
            <a:r>
              <a:rPr lang="en-US" baseline="0">
                <a:solidFill>
                  <a:schemeClr val="tx1"/>
                </a:solidFill>
                <a:latin typeface="+mj-lt"/>
              </a:rPr>
              <a:t>Select ‘Picture fill’</a:t>
            </a:r>
          </a:p>
          <a:p>
            <a:pPr marL="228600" indent="-228600">
              <a:buFont typeface="+mj-lt"/>
              <a:buAutoNum type="arabicPeriod"/>
            </a:pPr>
            <a:r>
              <a:rPr lang="en-US" baseline="0">
                <a:solidFill>
                  <a:schemeClr val="tx1"/>
                </a:solidFill>
                <a:latin typeface="+mj-lt"/>
              </a:rPr>
              <a:t>Browse to find your image (Ideally it has a  4:3 aspect ratio or similar)</a:t>
            </a:r>
          </a:p>
          <a:p>
            <a:pPr marL="228600" indent="-228600">
              <a:buFont typeface="+mj-lt"/>
              <a:buAutoNum type="arabicPeriod"/>
            </a:pPr>
            <a:r>
              <a:rPr lang="en-US" baseline="0">
                <a:solidFill>
                  <a:schemeClr val="tx1"/>
                </a:solidFill>
                <a:latin typeface="+mj-lt"/>
              </a:rPr>
              <a:t>Select the image</a:t>
            </a:r>
          </a:p>
          <a:p>
            <a:pPr marL="228600" indent="-228600">
              <a:buFont typeface="+mj-lt"/>
              <a:buAutoNum type="arabicPeriod"/>
            </a:pPr>
            <a:r>
              <a:rPr lang="en-US" baseline="0">
                <a:solidFill>
                  <a:schemeClr val="tx1"/>
                </a:solidFill>
                <a:latin typeface="+mj-lt"/>
              </a:rPr>
              <a:t>Click ‘Close’</a:t>
            </a:r>
            <a:endParaRPr lang="en-US">
              <a:solidFill>
                <a:schemeClr val="tx1"/>
              </a:solidFill>
              <a:latin typeface="+mj-lt"/>
            </a:endParaRPr>
          </a:p>
        </p:txBody>
      </p:sp>
      <p:sp>
        <p:nvSpPr>
          <p:cNvPr id="11" name="Rectangle 5"/>
          <p:cNvSpPr>
            <a:spLocks noGrp="1" noChangeArrowheads="1"/>
          </p:cNvSpPr>
          <p:nvPr>
            <p:ph type="ftr" sz="quarter" idx="3"/>
          </p:nvPr>
        </p:nvSpPr>
        <p:spPr bwMode="auto">
          <a:xfrm>
            <a:off x="1590676" y="7304088"/>
            <a:ext cx="33639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Tree>
    <p:extLst>
      <p:ext uri="{BB962C8B-B14F-4D97-AF65-F5344CB8AC3E}">
        <p14:creationId xmlns:p14="http://schemas.microsoft.com/office/powerpoint/2010/main" val="1790245667"/>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slideLayout" Target="../slideLayouts/slideLayout3.xml"/><Relationship Id="rId1" Type="http://schemas.openxmlformats.org/officeDocument/2006/relationships/slideLayout" Target="../slideLayouts/slideLayout2.xml"/><Relationship Id="rId6" Type="http://schemas.openxmlformats.org/officeDocument/2006/relationships/theme" Target="../theme/theme2.xml"/><Relationship Id="rId5" Type="http://schemas.openxmlformats.org/officeDocument/2006/relationships/slideLayout" Target="../slideLayouts/slideLayout6.xml"/><Relationship Id="rId4"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theme" Target="../theme/theme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TextBox 6"/>
          <p:cNvSpPr txBox="1"/>
          <p:nvPr userDrawn="1"/>
        </p:nvSpPr>
        <p:spPr>
          <a:xfrm>
            <a:off x="2484900" y="1556008"/>
            <a:ext cx="5224743" cy="3416320"/>
          </a:xfrm>
          <a:prstGeom prst="rect">
            <a:avLst/>
          </a:prstGeom>
          <a:noFill/>
        </p:spPr>
        <p:txBody>
          <a:bodyPr wrap="square" rtlCol="0">
            <a:spAutoFit/>
          </a:bodyPr>
          <a:lstStyle/>
          <a:p>
            <a:pPr algn="ctr"/>
            <a:r>
              <a:rPr lang="en-US" sz="7200"/>
              <a:t>Do Not Delete this Master </a:t>
            </a:r>
          </a:p>
        </p:txBody>
      </p:sp>
      <p:sp>
        <p:nvSpPr>
          <p:cNvPr id="3" name="TextBox 2">
            <a:extLst>
              <a:ext uri="{FF2B5EF4-FFF2-40B4-BE49-F238E27FC236}">
                <a16:creationId xmlns:a16="http://schemas.microsoft.com/office/drawing/2014/main" id="{E0A98EA8-0609-1EF4-5F24-831CF9681C13}"/>
              </a:ext>
            </a:extLst>
          </p:cNvPr>
          <p:cNvSpPr txBox="1"/>
          <p:nvPr>
            <p:extLst>
              <p:ext uri="{1162E1C5-73C7-4A58-AE30-91384D911F3F}">
                <p184:classification xmlns:p184="http://schemas.microsoft.com/office/powerpoint/2018/4/main" val="ftr"/>
              </p:ext>
            </p:extLst>
          </p:nvPr>
        </p:nvSpPr>
        <p:spPr>
          <a:xfrm>
            <a:off x="0" y="7464425"/>
            <a:ext cx="16764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   Classification: Schwab Internal</a:t>
            </a:r>
          </a:p>
        </p:txBody>
      </p:sp>
    </p:spTree>
    <p:extLst>
      <p:ext uri="{BB962C8B-B14F-4D97-AF65-F5344CB8AC3E}">
        <p14:creationId xmlns:p14="http://schemas.microsoft.com/office/powerpoint/2010/main" val="441112416"/>
      </p:ext>
    </p:extLst>
  </p:cSld>
  <p:clrMap bg1="lt1" tx1="dk1" bg2="lt2" tx2="dk2" accent1="accent1" accent2="accent2" accent3="accent3" accent4="accent4" accent5="accent5" accent6="accent6" hlink="hlink" folHlink="folHlink"/>
  <p:sldLayoutIdLst>
    <p:sldLayoutId id="2147483792" r:id="rId1"/>
  </p:sldLayoutIdLst>
  <p:hf sldNum="0"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Rectangle 17"/>
          <p:cNvSpPr/>
          <p:nvPr/>
        </p:nvSpPr>
        <p:spPr bwMode="white">
          <a:xfrm>
            <a:off x="0" y="7304088"/>
            <a:ext cx="10058400" cy="3127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chorCtr="1"/>
          <a:lstStyle/>
          <a:p>
            <a:pPr algn="ctr">
              <a:spcBef>
                <a:spcPct val="50000"/>
              </a:spcBef>
              <a:defRPr/>
            </a:pPr>
            <a:endParaRPr lang="en-US"/>
          </a:p>
        </p:txBody>
      </p:sp>
      <p:sp>
        <p:nvSpPr>
          <p:cNvPr id="22531" name="Rectangle 2"/>
          <p:cNvSpPr>
            <a:spLocks noGrp="1" noChangeArrowheads="1"/>
          </p:cNvSpPr>
          <p:nvPr>
            <p:ph type="title"/>
          </p:nvPr>
        </p:nvSpPr>
        <p:spPr bwMode="auto">
          <a:xfrm>
            <a:off x="458788" y="401638"/>
            <a:ext cx="9144000" cy="869950"/>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edit Master title style</a:t>
            </a:r>
          </a:p>
        </p:txBody>
      </p:sp>
      <p:sp>
        <p:nvSpPr>
          <p:cNvPr id="22532" name="Rectangle 3"/>
          <p:cNvSpPr>
            <a:spLocks noGrp="1" noChangeArrowheads="1"/>
          </p:cNvSpPr>
          <p:nvPr>
            <p:ph type="body" idx="1"/>
          </p:nvPr>
        </p:nvSpPr>
        <p:spPr bwMode="auto">
          <a:xfrm>
            <a:off x="458788" y="1536700"/>
            <a:ext cx="9144000" cy="5302250"/>
          </a:xfrm>
          <a:prstGeom prst="rect">
            <a:avLst/>
          </a:prstGeom>
          <a:noFill/>
          <a:ln w="9525">
            <a:noFill/>
            <a:miter lim="800000"/>
            <a:headEnd/>
            <a:tailEnd/>
          </a:ln>
        </p:spPr>
        <p:txBody>
          <a:bodyPr vert="horz" wrap="square" lIns="0" tIns="0" rIns="100584" bIns="5029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10" name="Straight Connector 9"/>
          <p:cNvCxnSpPr/>
          <p:nvPr/>
        </p:nvCxnSpPr>
        <p:spPr>
          <a:xfrm>
            <a:off x="458788" y="1352550"/>
            <a:ext cx="9144000" cy="0"/>
          </a:xfrm>
          <a:prstGeom prst="line">
            <a:avLst/>
          </a:prstGeom>
          <a:ln w="9525" cap="rnd">
            <a:solidFill>
              <a:schemeClr val="bg2"/>
            </a:solidFill>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431088" y="7304088"/>
            <a:ext cx="2074862" cy="220662"/>
          </a:xfrm>
          <a:prstGeom prst="rect">
            <a:avLst/>
          </a:prstGeom>
          <a:noFill/>
          <a:ln>
            <a:noFill/>
          </a:ln>
        </p:spPr>
        <p:txBody>
          <a:bodyPr wrap="none" lIns="0" tIns="0" rIns="0" bIns="0" anchor="ct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algn="r">
              <a:lnSpc>
                <a:spcPct val="95000"/>
              </a:lnSpc>
              <a:defRPr/>
            </a:pPr>
            <a:r>
              <a:rPr lang="en-US">
                <a:solidFill>
                  <a:schemeClr val="tx1"/>
                </a:solidFill>
                <a:latin typeface="+mn-lt"/>
              </a:rPr>
              <a:t>Charles Schwab</a:t>
            </a:r>
            <a:endParaRPr lang="en-US" b="0">
              <a:solidFill>
                <a:schemeClr val="tx1"/>
              </a:solidFill>
              <a:latin typeface="+mn-lt"/>
            </a:endParaRPr>
          </a:p>
        </p:txBody>
      </p:sp>
      <p:sp>
        <p:nvSpPr>
          <p:cNvPr id="14" name="Rectangle 4"/>
          <p:cNvSpPr>
            <a:spLocks noGrp="1" noChangeArrowheads="1"/>
          </p:cNvSpPr>
          <p:nvPr>
            <p:ph type="dt" sz="half" idx="2"/>
          </p:nvPr>
        </p:nvSpPr>
        <p:spPr bwMode="auto">
          <a:xfrm>
            <a:off x="458788" y="7304088"/>
            <a:ext cx="1027112" cy="220662"/>
          </a:xfrm>
          <a:prstGeom prst="rect">
            <a:avLst/>
          </a:prstGeom>
          <a:noFill/>
          <a:ln>
            <a:noFill/>
          </a:ln>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a:p>
        </p:txBody>
      </p:sp>
      <p:sp>
        <p:nvSpPr>
          <p:cNvPr id="15" name="Rectangle 5"/>
          <p:cNvSpPr>
            <a:spLocks noGrp="1" noChangeArrowheads="1"/>
          </p:cNvSpPr>
          <p:nvPr>
            <p:ph type="ftr" sz="quarter" idx="3"/>
          </p:nvPr>
        </p:nvSpPr>
        <p:spPr bwMode="auto">
          <a:xfrm>
            <a:off x="1590675" y="7304088"/>
            <a:ext cx="3363913" cy="220662"/>
          </a:xfrm>
          <a:prstGeom prst="rect">
            <a:avLst/>
          </a:prstGeom>
          <a:noFill/>
          <a:ln>
            <a:noFill/>
          </a:ln>
        </p:spPr>
        <p:txBody>
          <a:bodyPr vert="horz" wrap="square" lIns="0" tIns="0" rIns="0" bIns="0" numCol="1" anchor="ctr" anchorCtr="0" compatLnSpc="1">
            <a:prstTxWarp prst="textNoShape">
              <a:avLst/>
            </a:prstTxWarp>
            <a:noAutofit/>
          </a:bodyPr>
          <a:lstStyle>
            <a:lvl1pPr>
              <a:lnSpc>
                <a:spcPct val="95000"/>
              </a:lnSpc>
              <a:spcBef>
                <a:spcPct val="0"/>
              </a:spcBef>
              <a:defRPr sz="700" b="1">
                <a:solidFill>
                  <a:schemeClr val="tx1"/>
                </a:solidFill>
                <a:latin typeface="+mn-lt"/>
              </a:defRPr>
            </a:lvl1pPr>
          </a:lstStyle>
          <a:p>
            <a:pPr>
              <a:defRPr/>
            </a:pPr>
            <a:r>
              <a:rPr lang="en-US"/>
              <a:t>Information classification here</a:t>
            </a:r>
          </a:p>
        </p:txBody>
      </p:sp>
      <p:sp>
        <p:nvSpPr>
          <p:cNvPr id="11" name="Rectangle 6"/>
          <p:cNvSpPr>
            <a:spLocks noGrp="1" noChangeAspect="1" noChangeArrowheads="1"/>
          </p:cNvSpPr>
          <p:nvPr>
            <p:ph type="sldNum" sz="quarter" idx="4"/>
          </p:nvPr>
        </p:nvSpPr>
        <p:spPr bwMode="auto">
          <a:xfrm>
            <a:off x="9602788" y="7304088"/>
            <a:ext cx="219075" cy="219075"/>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4D8D3155-0403-4694-A40B-3CF72775CAF6}" type="slidenum">
              <a:rPr lang="en-US"/>
              <a:pPr>
                <a:defRPr/>
              </a:pPr>
              <a:t>‹#›</a:t>
            </a:fld>
            <a:endParaRPr lang="en-US"/>
          </a:p>
        </p:txBody>
      </p:sp>
      <p:sp>
        <p:nvSpPr>
          <p:cNvPr id="3" name="TextBox 2">
            <a:extLst>
              <a:ext uri="{FF2B5EF4-FFF2-40B4-BE49-F238E27FC236}">
                <a16:creationId xmlns:a16="http://schemas.microsoft.com/office/drawing/2014/main" id="{D3AAC410-8827-D85E-D791-7A4C050553EF}"/>
              </a:ext>
            </a:extLst>
          </p:cNvPr>
          <p:cNvSpPr txBox="1"/>
          <p:nvPr>
            <p:extLst>
              <p:ext uri="{1162E1C5-73C7-4A58-AE30-91384D911F3F}">
                <p184:classification xmlns:p184="http://schemas.microsoft.com/office/powerpoint/2018/4/main" val="ftr"/>
              </p:ext>
            </p:extLst>
          </p:nvPr>
        </p:nvSpPr>
        <p:spPr>
          <a:xfrm>
            <a:off x="0" y="7464425"/>
            <a:ext cx="16764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   Classification: Schwab Internal</a:t>
            </a:r>
          </a:p>
        </p:txBody>
      </p:sp>
    </p:spTree>
    <p:extLst>
      <p:ext uri="{BB962C8B-B14F-4D97-AF65-F5344CB8AC3E}">
        <p14:creationId xmlns:p14="http://schemas.microsoft.com/office/powerpoint/2010/main" val="324288968"/>
      </p:ext>
    </p:extLst>
  </p:cSld>
  <p:clrMap bg1="lt1" tx1="dk1" bg2="lt2" tx2="dk2" accent1="accent1" accent2="accent2" accent3="accent3" accent4="accent4" accent5="accent5" accent6="accent6" hlink="hlink" folHlink="folHlink"/>
  <p:sldLayoutIdLst>
    <p:sldLayoutId id="2147483787" r:id="rId1"/>
    <p:sldLayoutId id="2147483788" r:id="rId2"/>
    <p:sldLayoutId id="2147483789" r:id="rId3"/>
    <p:sldLayoutId id="2147483790" r:id="rId4"/>
    <p:sldLayoutId id="2147483791" r:id="rId5"/>
  </p:sldLayoutIdLst>
  <p:hf sldNum="0" hdr="0" dt="0"/>
  <p:txStyles>
    <p:titleStyle>
      <a:lvl1pPr algn="l" rtl="0" eaLnBrk="0" fontAlgn="base" hangingPunct="0">
        <a:lnSpc>
          <a:spcPct val="90000"/>
        </a:lnSpc>
        <a:spcBef>
          <a:spcPct val="0"/>
        </a:spcBef>
        <a:spcAft>
          <a:spcPct val="0"/>
        </a:spcAft>
        <a:defRPr sz="2800">
          <a:solidFill>
            <a:schemeClr val="tx2"/>
          </a:solidFill>
          <a:latin typeface="+mj-lt"/>
          <a:ea typeface="+mj-ea"/>
          <a:cs typeface="+mj-cs"/>
        </a:defRPr>
      </a:lvl1pPr>
      <a:lvl2pPr algn="l" rtl="0" eaLnBrk="0" fontAlgn="base" hangingPunct="0">
        <a:lnSpc>
          <a:spcPct val="90000"/>
        </a:lnSpc>
        <a:spcBef>
          <a:spcPct val="0"/>
        </a:spcBef>
        <a:spcAft>
          <a:spcPct val="0"/>
        </a:spcAft>
        <a:defRPr sz="2800">
          <a:solidFill>
            <a:schemeClr val="tx2"/>
          </a:solidFill>
          <a:latin typeface="Charles Modern" pitchFamily="34" charset="0"/>
          <a:cs typeface="Arial" charset="0"/>
        </a:defRPr>
      </a:lvl2pPr>
      <a:lvl3pPr algn="l" rtl="0" eaLnBrk="0" fontAlgn="base" hangingPunct="0">
        <a:lnSpc>
          <a:spcPct val="90000"/>
        </a:lnSpc>
        <a:spcBef>
          <a:spcPct val="0"/>
        </a:spcBef>
        <a:spcAft>
          <a:spcPct val="0"/>
        </a:spcAft>
        <a:defRPr sz="2800">
          <a:solidFill>
            <a:schemeClr val="tx2"/>
          </a:solidFill>
          <a:latin typeface="Charles Modern" pitchFamily="34" charset="0"/>
          <a:cs typeface="Arial" charset="0"/>
        </a:defRPr>
      </a:lvl3pPr>
      <a:lvl4pPr algn="l" rtl="0" eaLnBrk="0" fontAlgn="base" hangingPunct="0">
        <a:lnSpc>
          <a:spcPct val="90000"/>
        </a:lnSpc>
        <a:spcBef>
          <a:spcPct val="0"/>
        </a:spcBef>
        <a:spcAft>
          <a:spcPct val="0"/>
        </a:spcAft>
        <a:defRPr sz="2800">
          <a:solidFill>
            <a:schemeClr val="tx2"/>
          </a:solidFill>
          <a:latin typeface="Charles Modern" pitchFamily="34" charset="0"/>
          <a:cs typeface="Arial" charset="0"/>
        </a:defRPr>
      </a:lvl4pPr>
      <a:lvl5pPr algn="l" rtl="0" eaLnBrk="0" fontAlgn="base" hangingPunct="0">
        <a:lnSpc>
          <a:spcPct val="90000"/>
        </a:lnSpc>
        <a:spcBef>
          <a:spcPct val="0"/>
        </a:spcBef>
        <a:spcAft>
          <a:spcPct val="0"/>
        </a:spcAft>
        <a:defRPr sz="2800">
          <a:solidFill>
            <a:schemeClr val="tx2"/>
          </a:solidFill>
          <a:latin typeface="Charles Modern" pitchFamily="34" charset="0"/>
          <a:cs typeface="Arial" charset="0"/>
        </a:defRPr>
      </a:lvl5pPr>
      <a:lvl6pPr marL="502920" algn="ctr" rtl="0" fontAlgn="base">
        <a:spcBef>
          <a:spcPct val="0"/>
        </a:spcBef>
        <a:spcAft>
          <a:spcPct val="0"/>
        </a:spcAft>
        <a:defRPr sz="4800">
          <a:solidFill>
            <a:schemeClr val="tx2"/>
          </a:solidFill>
          <a:latin typeface="Arial" charset="0"/>
          <a:cs typeface="Arial" charset="0"/>
        </a:defRPr>
      </a:lvl6pPr>
      <a:lvl7pPr marL="1005840" algn="ctr" rtl="0" fontAlgn="base">
        <a:spcBef>
          <a:spcPct val="0"/>
        </a:spcBef>
        <a:spcAft>
          <a:spcPct val="0"/>
        </a:spcAft>
        <a:defRPr sz="4800">
          <a:solidFill>
            <a:schemeClr val="tx2"/>
          </a:solidFill>
          <a:latin typeface="Arial" charset="0"/>
          <a:cs typeface="Arial" charset="0"/>
        </a:defRPr>
      </a:lvl7pPr>
      <a:lvl8pPr marL="1508760" algn="ctr" rtl="0" fontAlgn="base">
        <a:spcBef>
          <a:spcPct val="0"/>
        </a:spcBef>
        <a:spcAft>
          <a:spcPct val="0"/>
        </a:spcAft>
        <a:defRPr sz="4800">
          <a:solidFill>
            <a:schemeClr val="tx2"/>
          </a:solidFill>
          <a:latin typeface="Arial" charset="0"/>
          <a:cs typeface="Arial" charset="0"/>
        </a:defRPr>
      </a:lvl8pPr>
      <a:lvl9pPr marL="2011680" algn="ctr" rtl="0" fontAlgn="base">
        <a:spcBef>
          <a:spcPct val="0"/>
        </a:spcBef>
        <a:spcAft>
          <a:spcPct val="0"/>
        </a:spcAft>
        <a:defRPr sz="4800">
          <a:solidFill>
            <a:schemeClr val="tx2"/>
          </a:solidFill>
          <a:latin typeface="Arial" charset="0"/>
          <a:cs typeface="Arial" charset="0"/>
        </a:defRPr>
      </a:lvl9pPr>
    </p:titleStyle>
    <p:bodyStyle>
      <a:lvl1pPr marL="171450" indent="-171450" algn="l" rtl="0" eaLnBrk="0" fontAlgn="base" hangingPunct="0">
        <a:lnSpc>
          <a:spcPct val="95000"/>
        </a:lnSpc>
        <a:spcBef>
          <a:spcPts val="1000"/>
        </a:spcBef>
        <a:spcAft>
          <a:spcPct val="0"/>
        </a:spcAft>
        <a:buSzPct val="80000"/>
        <a:buFont typeface="Wingdings" pitchFamily="2" charset="2"/>
        <a:buChar char="§"/>
        <a:defRPr lang="en-US" sz="2000" dirty="0">
          <a:solidFill>
            <a:schemeClr val="tx1"/>
          </a:solidFill>
          <a:latin typeface="+mn-lt"/>
          <a:ea typeface="+mn-ea"/>
          <a:cs typeface="+mn-cs"/>
        </a:defRPr>
      </a:lvl1pPr>
      <a:lvl2pPr marL="342900" indent="-171450" algn="l" rtl="0" eaLnBrk="0" fontAlgn="base" hangingPunct="0">
        <a:lnSpc>
          <a:spcPct val="95000"/>
        </a:lnSpc>
        <a:spcBef>
          <a:spcPts val="800"/>
        </a:spcBef>
        <a:spcAft>
          <a:spcPct val="0"/>
        </a:spcAft>
        <a:buFont typeface="Arial" charset="0"/>
        <a:buChar char="−"/>
        <a:defRPr lang="en-US" dirty="0">
          <a:solidFill>
            <a:schemeClr val="tx1"/>
          </a:solidFill>
          <a:latin typeface="+mn-lt"/>
          <a:cs typeface="+mn-cs"/>
        </a:defRPr>
      </a:lvl2pPr>
      <a:lvl3pPr marL="514350" indent="-171450" algn="l" rtl="0" eaLnBrk="0" fontAlgn="base" hangingPunct="0">
        <a:lnSpc>
          <a:spcPct val="95000"/>
        </a:lnSpc>
        <a:spcBef>
          <a:spcPts val="600"/>
        </a:spcBef>
        <a:spcAft>
          <a:spcPct val="0"/>
        </a:spcAft>
        <a:buSzPct val="80000"/>
        <a:buFont typeface="Wingdings" pitchFamily="2" charset="2"/>
        <a:buChar char="§"/>
        <a:defRPr lang="en-US" sz="1600" dirty="0">
          <a:solidFill>
            <a:schemeClr val="tx1"/>
          </a:solidFill>
          <a:latin typeface="+mn-lt"/>
          <a:cs typeface="+mn-cs"/>
        </a:defRPr>
      </a:lvl3pPr>
      <a:lvl4pPr marL="685800" indent="-171450" algn="l" rtl="0" eaLnBrk="0" fontAlgn="base" hangingPunct="0">
        <a:lnSpc>
          <a:spcPct val="95000"/>
        </a:lnSpc>
        <a:spcBef>
          <a:spcPts val="400"/>
        </a:spcBef>
        <a:spcAft>
          <a:spcPct val="0"/>
        </a:spcAft>
        <a:buFont typeface="Arial" charset="0"/>
        <a:buChar char="−"/>
        <a:defRPr lang="en-US" sz="1400" dirty="0">
          <a:solidFill>
            <a:schemeClr val="tx1"/>
          </a:solidFill>
          <a:latin typeface="+mn-lt"/>
          <a:cs typeface="+mn-cs"/>
        </a:defRPr>
      </a:lvl4pPr>
      <a:lvl5pPr marL="800100" indent="-114300" algn="l" rtl="0" eaLnBrk="0" fontAlgn="base" hangingPunct="0">
        <a:lnSpc>
          <a:spcPct val="95000"/>
        </a:lnSpc>
        <a:spcBef>
          <a:spcPts val="400"/>
        </a:spcBef>
        <a:spcAft>
          <a:spcPct val="0"/>
        </a:spcAft>
        <a:buSzPct val="80000"/>
        <a:buFont typeface="Wingdings" pitchFamily="2" charset="2"/>
        <a:buChar char="§"/>
        <a:defRPr lang="en-US" sz="1400" dirty="0">
          <a:solidFill>
            <a:schemeClr val="tx1"/>
          </a:solidFill>
          <a:latin typeface="+mn-lt"/>
          <a:cs typeface="+mn-cs"/>
        </a:defRPr>
      </a:lvl5pPr>
      <a:lvl6pPr marL="2766060" indent="-251460" algn="l" rtl="0" fontAlgn="base">
        <a:spcBef>
          <a:spcPct val="20000"/>
        </a:spcBef>
        <a:spcAft>
          <a:spcPct val="0"/>
        </a:spcAft>
        <a:buChar char="»"/>
        <a:defRPr sz="2200">
          <a:solidFill>
            <a:schemeClr val="tx1"/>
          </a:solidFill>
          <a:latin typeface="+mn-lt"/>
          <a:cs typeface="+mn-cs"/>
        </a:defRPr>
      </a:lvl6pPr>
      <a:lvl7pPr marL="3268980" indent="-251460" algn="l" rtl="0" fontAlgn="base">
        <a:spcBef>
          <a:spcPct val="20000"/>
        </a:spcBef>
        <a:spcAft>
          <a:spcPct val="0"/>
        </a:spcAft>
        <a:buChar char="»"/>
        <a:defRPr sz="2200">
          <a:solidFill>
            <a:schemeClr val="tx1"/>
          </a:solidFill>
          <a:latin typeface="+mn-lt"/>
          <a:cs typeface="+mn-cs"/>
        </a:defRPr>
      </a:lvl7pPr>
      <a:lvl8pPr marL="3771900" indent="-251460" algn="l" rtl="0" fontAlgn="base">
        <a:spcBef>
          <a:spcPct val="20000"/>
        </a:spcBef>
        <a:spcAft>
          <a:spcPct val="0"/>
        </a:spcAft>
        <a:buChar char="»"/>
        <a:defRPr sz="2200">
          <a:solidFill>
            <a:schemeClr val="tx1"/>
          </a:solidFill>
          <a:latin typeface="+mn-lt"/>
          <a:cs typeface="+mn-cs"/>
        </a:defRPr>
      </a:lvl8pPr>
      <a:lvl9pPr marL="4274820" indent="-251460" algn="l" rtl="0" fontAlgn="base">
        <a:spcBef>
          <a:spcPct val="20000"/>
        </a:spcBef>
        <a:spcAft>
          <a:spcPct val="0"/>
        </a:spcAft>
        <a:buChar char="»"/>
        <a:defRPr sz="2200">
          <a:solidFill>
            <a:schemeClr val="tx1"/>
          </a:solidFill>
          <a:latin typeface="+mn-lt"/>
          <a:cs typeface="+mn-cs"/>
        </a:defRPr>
      </a:lvl9pPr>
    </p:bodyStyle>
    <p:otherStyle>
      <a:defPPr>
        <a:defRPr lang="en-US"/>
      </a:defPPr>
      <a:lvl1pPr marL="0" algn="l" defTabSz="1005840" rtl="0" eaLnBrk="1" latinLnBrk="0" hangingPunct="1">
        <a:defRPr sz="2000" kern="1200">
          <a:solidFill>
            <a:schemeClr val="tx1"/>
          </a:solidFill>
          <a:latin typeface="+mn-lt"/>
          <a:ea typeface="+mn-ea"/>
          <a:cs typeface="+mn-cs"/>
        </a:defRPr>
      </a:lvl1pPr>
      <a:lvl2pPr marL="502920" algn="l" defTabSz="1005840" rtl="0" eaLnBrk="1" latinLnBrk="0" hangingPunct="1">
        <a:defRPr sz="2000" kern="1200">
          <a:solidFill>
            <a:schemeClr val="tx1"/>
          </a:solidFill>
          <a:latin typeface="+mn-lt"/>
          <a:ea typeface="+mn-ea"/>
          <a:cs typeface="+mn-cs"/>
        </a:defRPr>
      </a:lvl2pPr>
      <a:lvl3pPr marL="1005840" algn="l" defTabSz="1005840" rtl="0" eaLnBrk="1" latinLnBrk="0" hangingPunct="1">
        <a:defRPr sz="2000" kern="1200">
          <a:solidFill>
            <a:schemeClr val="tx1"/>
          </a:solidFill>
          <a:latin typeface="+mn-lt"/>
          <a:ea typeface="+mn-ea"/>
          <a:cs typeface="+mn-cs"/>
        </a:defRPr>
      </a:lvl3pPr>
      <a:lvl4pPr marL="1508760" algn="l" defTabSz="1005840" rtl="0" eaLnBrk="1" latinLnBrk="0" hangingPunct="1">
        <a:defRPr sz="2000" kern="1200">
          <a:solidFill>
            <a:schemeClr val="tx1"/>
          </a:solidFill>
          <a:latin typeface="+mn-lt"/>
          <a:ea typeface="+mn-ea"/>
          <a:cs typeface="+mn-cs"/>
        </a:defRPr>
      </a:lvl4pPr>
      <a:lvl5pPr marL="2011680" algn="l" defTabSz="1005840" rtl="0" eaLnBrk="1" latinLnBrk="0" hangingPunct="1">
        <a:defRPr sz="2000" kern="1200">
          <a:solidFill>
            <a:schemeClr val="tx1"/>
          </a:solidFill>
          <a:latin typeface="+mn-lt"/>
          <a:ea typeface="+mn-ea"/>
          <a:cs typeface="+mn-cs"/>
        </a:defRPr>
      </a:lvl5pPr>
      <a:lvl6pPr marL="2514600" algn="l" defTabSz="1005840" rtl="0" eaLnBrk="1" latinLnBrk="0" hangingPunct="1">
        <a:defRPr sz="2000" kern="1200">
          <a:solidFill>
            <a:schemeClr val="tx1"/>
          </a:solidFill>
          <a:latin typeface="+mn-lt"/>
          <a:ea typeface="+mn-ea"/>
          <a:cs typeface="+mn-cs"/>
        </a:defRPr>
      </a:lvl6pPr>
      <a:lvl7pPr marL="3017520" algn="l" defTabSz="1005840" rtl="0" eaLnBrk="1" latinLnBrk="0" hangingPunct="1">
        <a:defRPr sz="2000" kern="1200">
          <a:solidFill>
            <a:schemeClr val="tx1"/>
          </a:solidFill>
          <a:latin typeface="+mn-lt"/>
          <a:ea typeface="+mn-ea"/>
          <a:cs typeface="+mn-cs"/>
        </a:defRPr>
      </a:lvl7pPr>
      <a:lvl8pPr marL="3520440" algn="l" defTabSz="1005840" rtl="0" eaLnBrk="1" latinLnBrk="0" hangingPunct="1">
        <a:defRPr sz="2000" kern="1200">
          <a:solidFill>
            <a:schemeClr val="tx1"/>
          </a:solidFill>
          <a:latin typeface="+mn-lt"/>
          <a:ea typeface="+mn-ea"/>
          <a:cs typeface="+mn-cs"/>
        </a:defRPr>
      </a:lvl8pPr>
      <a:lvl9pPr marL="4023360" algn="l" defTabSz="1005840" rtl="0" eaLnBrk="1" latinLnBrk="0" hangingPunct="1">
        <a:defRPr sz="20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Rectangle 5"/>
          <p:cNvSpPr/>
          <p:nvPr/>
        </p:nvSpPr>
        <p:spPr bwMode="white">
          <a:xfrm>
            <a:off x="0" y="7304088"/>
            <a:ext cx="10058400" cy="312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p>
            <a:pPr algn="ctr"/>
            <a:endParaRPr lang="en-US"/>
          </a:p>
        </p:txBody>
      </p:sp>
      <p:sp>
        <p:nvSpPr>
          <p:cNvPr id="17" name="TextBox 16"/>
          <p:cNvSpPr txBox="1"/>
          <p:nvPr/>
        </p:nvSpPr>
        <p:spPr>
          <a:xfrm>
            <a:off x="7431088" y="7304088"/>
            <a:ext cx="2074813"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lstStyle>
            <a:defPPr>
              <a:defRPr lang="en-US"/>
            </a:defPPr>
            <a:lvl1pPr marL="0" marR="0" lvl="0" indent="0" defTabSz="914400" eaLnBrk="1" latinLnBrk="0" hangingPunct="1">
              <a:lnSpc>
                <a:spcPct val="100000"/>
              </a:lnSpc>
              <a:buClrTx/>
              <a:buSzTx/>
              <a:buFontTx/>
              <a:buNone/>
              <a:tabLst/>
              <a:defRPr kumimoji="0" sz="800" b="1" i="0" u="none" strike="noStrike" cap="none" normalizeH="0" baseline="0">
                <a:ln>
                  <a:noFill/>
                </a:ln>
                <a:solidFill>
                  <a:schemeClr val="tx2"/>
                </a:solidFill>
                <a:effectLst/>
                <a:latin typeface="Arial" pitchFamily="34" charset="0"/>
                <a:cs typeface="Arial" pitchFamily="34" charset="0"/>
              </a:defRPr>
            </a:lvl1pPr>
          </a:lstStyle>
          <a:p>
            <a:pPr marL="0" marR="0" indent="0" algn="r" defTabSz="914400" rtl="0" eaLnBrk="1" fontAlgn="base" latinLnBrk="0" hangingPunct="1">
              <a:lnSpc>
                <a:spcPct val="95000"/>
              </a:lnSpc>
              <a:spcBef>
                <a:spcPct val="0"/>
              </a:spcBef>
              <a:spcAft>
                <a:spcPct val="0"/>
              </a:spcAft>
              <a:buClrTx/>
              <a:buSzTx/>
              <a:buFontTx/>
              <a:buNone/>
              <a:tabLst/>
              <a:defRPr/>
            </a:pPr>
            <a:r>
              <a:rPr lang="en-US">
                <a:solidFill>
                  <a:schemeClr val="tx1"/>
                </a:solidFill>
                <a:latin typeface="+mn-lt"/>
              </a:rPr>
              <a:t>Charles Schwab</a:t>
            </a:r>
            <a:endParaRPr lang="en-US" b="0">
              <a:solidFill>
                <a:schemeClr val="tx1"/>
              </a:solidFill>
              <a:latin typeface="+mn-lt"/>
            </a:endParaRPr>
          </a:p>
        </p:txBody>
      </p:sp>
      <p:sp>
        <p:nvSpPr>
          <p:cNvPr id="1028" name="Rectangle 4"/>
          <p:cNvSpPr>
            <a:spLocks noGrp="1" noChangeArrowheads="1"/>
          </p:cNvSpPr>
          <p:nvPr>
            <p:ph type="dt" sz="half" idx="2"/>
          </p:nvPr>
        </p:nvSpPr>
        <p:spPr bwMode="auto">
          <a:xfrm>
            <a:off x="458789" y="7304088"/>
            <a:ext cx="10271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ctr" anchorCtr="0" compatLnSpc="1">
            <a:prstTxWarp prst="textNoShape">
              <a:avLst/>
            </a:prstTxWarp>
            <a:noAutofit/>
          </a:bodyPr>
          <a:lstStyle>
            <a:lvl1pPr algn="l">
              <a:lnSpc>
                <a:spcPct val="95000"/>
              </a:lnSpc>
              <a:spcBef>
                <a:spcPct val="0"/>
              </a:spcBef>
              <a:defRPr kumimoji="0" lang="en-US" sz="700" b="0" i="0" u="none" strike="noStrike" cap="none" normalizeH="0" baseline="0" smtClean="0">
                <a:ln>
                  <a:noFill/>
                </a:ln>
                <a:solidFill>
                  <a:schemeClr val="tx1"/>
                </a:solidFill>
                <a:effectLst/>
                <a:latin typeface="+mn-lt"/>
                <a:cs typeface="Arial" pitchFamily="34" charset="0"/>
              </a:defRPr>
            </a:lvl1pPr>
          </a:lstStyle>
          <a:p>
            <a:pPr>
              <a:defRPr/>
            </a:pPr>
            <a:endParaRPr lang="en-US"/>
          </a:p>
        </p:txBody>
      </p:sp>
      <p:sp>
        <p:nvSpPr>
          <p:cNvPr id="1027" name="Rectangle 2"/>
          <p:cNvSpPr>
            <a:spLocks noGrp="1" noChangeArrowheads="1"/>
          </p:cNvSpPr>
          <p:nvPr>
            <p:ph type="title"/>
          </p:nvPr>
        </p:nvSpPr>
        <p:spPr bwMode="auto">
          <a:xfrm>
            <a:off x="458788" y="404814"/>
            <a:ext cx="9144000"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Autofit/>
          </a:bodyPr>
          <a:lstStyle/>
          <a:p>
            <a:pPr lvl="0"/>
            <a:r>
              <a:rPr lang="en-US"/>
              <a:t>Click to edit Master title style</a:t>
            </a:r>
          </a:p>
        </p:txBody>
      </p:sp>
      <p:sp>
        <p:nvSpPr>
          <p:cNvPr id="2" name="Rectangle 3"/>
          <p:cNvSpPr>
            <a:spLocks noGrp="1" noChangeArrowheads="1"/>
          </p:cNvSpPr>
          <p:nvPr>
            <p:ph type="body" idx="1"/>
          </p:nvPr>
        </p:nvSpPr>
        <p:spPr bwMode="auto">
          <a:xfrm>
            <a:off x="458787" y="1533525"/>
            <a:ext cx="9144001" cy="5303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9" name="Rectangle 5"/>
          <p:cNvSpPr>
            <a:spLocks noGrp="1" noChangeArrowheads="1"/>
          </p:cNvSpPr>
          <p:nvPr>
            <p:ph type="ftr" sz="quarter" idx="3"/>
          </p:nvPr>
        </p:nvSpPr>
        <p:spPr bwMode="auto">
          <a:xfrm>
            <a:off x="1590676" y="7304088"/>
            <a:ext cx="3363912" cy="22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noAutofit/>
          </a:bodyPr>
          <a:lstStyle>
            <a:lvl1pPr algn="l">
              <a:lnSpc>
                <a:spcPct val="95000"/>
              </a:lnSpc>
              <a:spcBef>
                <a:spcPct val="0"/>
              </a:spcBef>
              <a:defRPr sz="700" b="1">
                <a:solidFill>
                  <a:schemeClr val="tx1"/>
                </a:solidFill>
                <a:latin typeface="+mn-lt"/>
              </a:defRPr>
            </a:lvl1pPr>
          </a:lstStyle>
          <a:p>
            <a:r>
              <a:rPr lang="en-US"/>
              <a:t>Information classification here</a:t>
            </a:r>
          </a:p>
        </p:txBody>
      </p:sp>
      <p:sp>
        <p:nvSpPr>
          <p:cNvPr id="1030" name="Rectangle 6"/>
          <p:cNvSpPr>
            <a:spLocks noGrp="1" noChangeAspect="1" noChangeArrowheads="1"/>
          </p:cNvSpPr>
          <p:nvPr>
            <p:ph type="sldNum" sz="quarter" idx="4"/>
          </p:nvPr>
        </p:nvSpPr>
        <p:spPr bwMode="auto">
          <a:xfrm>
            <a:off x="9602788" y="7304089"/>
            <a:ext cx="219074" cy="219074"/>
          </a:xfrm>
          <a:prstGeom prst="rect">
            <a:avLst/>
          </a:prstGeom>
          <a:solidFill>
            <a:schemeClr val="tx2"/>
          </a:solidFill>
          <a:ln>
            <a:noFill/>
          </a:ln>
          <a:effectLst/>
        </p:spPr>
        <p:txBody>
          <a:bodyPr vert="horz" wrap="none" lIns="0" tIns="0" rIns="0" bIns="0" numCol="1" anchor="ctr" anchorCtr="0" compatLnSpc="1">
            <a:prstTxWarp prst="textNoShape">
              <a:avLst/>
            </a:prstTxWarp>
            <a:normAutofit/>
          </a:bodyPr>
          <a:lstStyle>
            <a:lvl1pPr algn="ctr">
              <a:spcBef>
                <a:spcPct val="0"/>
              </a:spcBef>
              <a:defRPr sz="900">
                <a:solidFill>
                  <a:schemeClr val="bg1"/>
                </a:solidFill>
                <a:latin typeface="+mn-lt"/>
              </a:defRPr>
            </a:lvl1pPr>
          </a:lstStyle>
          <a:p>
            <a:pPr>
              <a:defRPr/>
            </a:pPr>
            <a:fld id="{DDA65AB7-C55B-4D97-A5DB-14D09DD2B9C5}" type="slidenum">
              <a:rPr lang="en-US" smtClean="0"/>
              <a:pPr>
                <a:defRPr/>
              </a:pPr>
              <a:t>‹#›</a:t>
            </a:fld>
            <a:endParaRPr lang="en-US"/>
          </a:p>
        </p:txBody>
      </p:sp>
      <p:sp>
        <p:nvSpPr>
          <p:cNvPr id="4" name="TextBox 3">
            <a:extLst>
              <a:ext uri="{FF2B5EF4-FFF2-40B4-BE49-F238E27FC236}">
                <a16:creationId xmlns:a16="http://schemas.microsoft.com/office/drawing/2014/main" id="{48321A7A-9A36-BD1C-22AE-A3982705E010}"/>
              </a:ext>
            </a:extLst>
          </p:cNvPr>
          <p:cNvSpPr txBox="1"/>
          <p:nvPr>
            <p:extLst>
              <p:ext uri="{1162E1C5-73C7-4A58-AE30-91384D911F3F}">
                <p184:classification xmlns:p184="http://schemas.microsoft.com/office/powerpoint/2018/4/main" val="ftr"/>
              </p:ext>
            </p:extLst>
          </p:nvPr>
        </p:nvSpPr>
        <p:spPr>
          <a:xfrm>
            <a:off x="0" y="7464425"/>
            <a:ext cx="1676400" cy="152400"/>
          </a:xfrm>
          <a:prstGeom prst="rect">
            <a:avLst/>
          </a:prstGeom>
        </p:spPr>
        <p:txBody>
          <a:bodyPr horzOverflow="overflow" lIns="0" tIns="0" rIns="0" bIns="0">
            <a:spAutoFit/>
          </a:bodyPr>
          <a:lstStyle/>
          <a:p>
            <a:pPr algn="l"/>
            <a:r>
              <a:rPr lang="en-US" sz="1000">
                <a:solidFill>
                  <a:srgbClr val="000000"/>
                </a:solidFill>
                <a:latin typeface="Calibri" panose="020F0502020204030204" pitchFamily="34" charset="0"/>
                <a:cs typeface="Calibri" panose="020F0502020204030204" pitchFamily="34" charset="0"/>
              </a:rPr>
              <a:t>   Classification: Schwab Internal</a:t>
            </a:r>
          </a:p>
        </p:txBody>
      </p:sp>
    </p:spTree>
    <p:extLst>
      <p:ext uri="{BB962C8B-B14F-4D97-AF65-F5344CB8AC3E}">
        <p14:creationId xmlns:p14="http://schemas.microsoft.com/office/powerpoint/2010/main" val="3148751671"/>
      </p:ext>
    </p:extLst>
  </p:cSld>
  <p:clrMap bg1="lt1" tx1="dk1" bg2="lt2" tx2="dk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 id="2147483805" r:id="rId12"/>
    <p:sldLayoutId id="2147483806" r:id="rId13"/>
    <p:sldLayoutId id="2147483807" r:id="rId14"/>
    <p:sldLayoutId id="2147483808" r:id="rId15"/>
    <p:sldLayoutId id="2147483809" r:id="rId16"/>
  </p:sldLayoutIdLst>
  <p:hf sldNum="0" hdr="0" dt="0"/>
  <p:txStyles>
    <p:titleStyle>
      <a:lvl1pPr algn="l" rtl="0" eaLnBrk="1" fontAlgn="base" hangingPunct="1">
        <a:lnSpc>
          <a:spcPct val="90000"/>
        </a:lnSpc>
        <a:spcBef>
          <a:spcPct val="0"/>
        </a:spcBef>
        <a:spcAft>
          <a:spcPct val="0"/>
        </a:spcAft>
        <a:defRPr sz="2800" b="0">
          <a:solidFill>
            <a:schemeClr val="tx2"/>
          </a:solidFill>
          <a:latin typeface="+mj-lt"/>
          <a:ea typeface="+mj-ea"/>
          <a:cs typeface="+mj-cs"/>
        </a:defRPr>
      </a:lvl1pPr>
      <a:lvl2pPr algn="l" rtl="0" eaLnBrk="1" fontAlgn="base" hangingPunct="1">
        <a:lnSpc>
          <a:spcPct val="90000"/>
        </a:lnSpc>
        <a:spcBef>
          <a:spcPct val="0"/>
        </a:spcBef>
        <a:spcAft>
          <a:spcPct val="0"/>
        </a:spcAft>
        <a:defRPr sz="3100" b="1">
          <a:solidFill>
            <a:schemeClr val="tx2"/>
          </a:solidFill>
          <a:latin typeface="Arial" charset="0"/>
          <a:cs typeface="Arial" charset="0"/>
        </a:defRPr>
      </a:lvl2pPr>
      <a:lvl3pPr algn="l" rtl="0" eaLnBrk="1" fontAlgn="base" hangingPunct="1">
        <a:lnSpc>
          <a:spcPct val="90000"/>
        </a:lnSpc>
        <a:spcBef>
          <a:spcPct val="0"/>
        </a:spcBef>
        <a:spcAft>
          <a:spcPct val="0"/>
        </a:spcAft>
        <a:defRPr sz="3100" b="1">
          <a:solidFill>
            <a:schemeClr val="tx2"/>
          </a:solidFill>
          <a:latin typeface="Arial" charset="0"/>
          <a:cs typeface="Arial" charset="0"/>
        </a:defRPr>
      </a:lvl3pPr>
      <a:lvl4pPr algn="l" rtl="0" eaLnBrk="1" fontAlgn="base" hangingPunct="1">
        <a:lnSpc>
          <a:spcPct val="90000"/>
        </a:lnSpc>
        <a:spcBef>
          <a:spcPct val="0"/>
        </a:spcBef>
        <a:spcAft>
          <a:spcPct val="0"/>
        </a:spcAft>
        <a:defRPr sz="3100" b="1">
          <a:solidFill>
            <a:schemeClr val="tx2"/>
          </a:solidFill>
          <a:latin typeface="Arial" charset="0"/>
          <a:cs typeface="Arial" charset="0"/>
        </a:defRPr>
      </a:lvl4pPr>
      <a:lvl5pPr algn="l" rtl="0" eaLnBrk="1" fontAlgn="base" hangingPunct="1">
        <a:lnSpc>
          <a:spcPct val="90000"/>
        </a:lnSpc>
        <a:spcBef>
          <a:spcPct val="0"/>
        </a:spcBef>
        <a:spcAft>
          <a:spcPct val="0"/>
        </a:spcAft>
        <a:defRPr sz="3100" b="1">
          <a:solidFill>
            <a:schemeClr val="tx2"/>
          </a:solidFill>
          <a:latin typeface="Arial" charset="0"/>
          <a:cs typeface="Arial" charset="0"/>
        </a:defRPr>
      </a:lvl5pPr>
      <a:lvl6pPr marL="502920" algn="ctr" rtl="0" eaLnBrk="1" fontAlgn="base" hangingPunct="1">
        <a:spcBef>
          <a:spcPct val="0"/>
        </a:spcBef>
        <a:spcAft>
          <a:spcPct val="0"/>
        </a:spcAft>
        <a:defRPr sz="4800">
          <a:solidFill>
            <a:schemeClr val="tx2"/>
          </a:solidFill>
          <a:latin typeface="Arial" charset="0"/>
          <a:cs typeface="Arial" charset="0"/>
        </a:defRPr>
      </a:lvl6pPr>
      <a:lvl7pPr marL="1005840" algn="ctr" rtl="0" eaLnBrk="1" fontAlgn="base" hangingPunct="1">
        <a:spcBef>
          <a:spcPct val="0"/>
        </a:spcBef>
        <a:spcAft>
          <a:spcPct val="0"/>
        </a:spcAft>
        <a:defRPr sz="4800">
          <a:solidFill>
            <a:schemeClr val="tx2"/>
          </a:solidFill>
          <a:latin typeface="Arial" charset="0"/>
          <a:cs typeface="Arial" charset="0"/>
        </a:defRPr>
      </a:lvl7pPr>
      <a:lvl8pPr marL="1508760" algn="ctr" rtl="0" eaLnBrk="1" fontAlgn="base" hangingPunct="1">
        <a:spcBef>
          <a:spcPct val="0"/>
        </a:spcBef>
        <a:spcAft>
          <a:spcPct val="0"/>
        </a:spcAft>
        <a:defRPr sz="4800">
          <a:solidFill>
            <a:schemeClr val="tx2"/>
          </a:solidFill>
          <a:latin typeface="Arial" charset="0"/>
          <a:cs typeface="Arial" charset="0"/>
        </a:defRPr>
      </a:lvl8pPr>
      <a:lvl9pPr marL="2011680" algn="ctr" rtl="0" eaLnBrk="1" fontAlgn="base" hangingPunct="1">
        <a:spcBef>
          <a:spcPct val="0"/>
        </a:spcBef>
        <a:spcAft>
          <a:spcPct val="0"/>
        </a:spcAft>
        <a:defRPr sz="4800">
          <a:solidFill>
            <a:schemeClr val="tx2"/>
          </a:solidFill>
          <a:latin typeface="Arial" charset="0"/>
          <a:cs typeface="Arial" charset="0"/>
        </a:defRPr>
      </a:lvl9pPr>
    </p:titleStyle>
    <p:bodyStyle>
      <a:lvl1pPr marL="171450" indent="-171450" algn="l" rtl="0" eaLnBrk="1" fontAlgn="base" hangingPunct="1">
        <a:lnSpc>
          <a:spcPct val="95000"/>
        </a:lnSpc>
        <a:spcBef>
          <a:spcPts val="1000"/>
        </a:spcBef>
        <a:spcAft>
          <a:spcPct val="0"/>
        </a:spcAft>
        <a:buSzPct val="80000"/>
        <a:buFont typeface="Wingdings" pitchFamily="2" charset="2"/>
        <a:buChar char="§"/>
        <a:defRPr lang="en-US" sz="2000" dirty="0">
          <a:solidFill>
            <a:schemeClr val="tx1"/>
          </a:solidFill>
          <a:latin typeface="+mn-lt"/>
          <a:ea typeface="+mn-ea"/>
          <a:cs typeface="+mn-cs"/>
        </a:defRPr>
      </a:lvl1pPr>
      <a:lvl2pPr marL="342900" indent="-171450" algn="l" rtl="0" eaLnBrk="1" fontAlgn="base" hangingPunct="1">
        <a:lnSpc>
          <a:spcPct val="95000"/>
        </a:lnSpc>
        <a:spcBef>
          <a:spcPts val="800"/>
        </a:spcBef>
        <a:spcAft>
          <a:spcPct val="0"/>
        </a:spcAft>
        <a:buFont typeface="Arial" pitchFamily="34" charset="0"/>
        <a:buChar char="−"/>
        <a:defRPr lang="en-US" sz="1800" dirty="0">
          <a:solidFill>
            <a:schemeClr val="tx1"/>
          </a:solidFill>
          <a:latin typeface="+mn-lt"/>
          <a:cs typeface="+mn-cs"/>
        </a:defRPr>
      </a:lvl2pPr>
      <a:lvl3pPr marL="514350" indent="-171450" algn="l" rtl="0" eaLnBrk="1" fontAlgn="base" hangingPunct="1">
        <a:lnSpc>
          <a:spcPct val="95000"/>
        </a:lnSpc>
        <a:spcBef>
          <a:spcPts val="600"/>
        </a:spcBef>
        <a:spcAft>
          <a:spcPct val="0"/>
        </a:spcAft>
        <a:buSzPct val="80000"/>
        <a:buFont typeface="Wingdings" pitchFamily="2" charset="2"/>
        <a:buChar char="§"/>
        <a:defRPr lang="en-US" sz="1600" dirty="0">
          <a:solidFill>
            <a:schemeClr val="tx1"/>
          </a:solidFill>
          <a:latin typeface="+mn-lt"/>
          <a:cs typeface="+mn-cs"/>
        </a:defRPr>
      </a:lvl3pPr>
      <a:lvl4pPr marL="685800" indent="-171450" algn="l" rtl="0" eaLnBrk="1" fontAlgn="base" hangingPunct="1">
        <a:lnSpc>
          <a:spcPct val="95000"/>
        </a:lnSpc>
        <a:spcBef>
          <a:spcPts val="400"/>
        </a:spcBef>
        <a:spcAft>
          <a:spcPct val="0"/>
        </a:spcAft>
        <a:buFont typeface="Arial" pitchFamily="34" charset="0"/>
        <a:buChar char="−"/>
        <a:defRPr lang="en-US" sz="1400" dirty="0">
          <a:solidFill>
            <a:schemeClr val="tx1"/>
          </a:solidFill>
          <a:latin typeface="+mn-lt"/>
          <a:cs typeface="+mn-cs"/>
        </a:defRPr>
      </a:lvl4pPr>
      <a:lvl5pPr marL="800100" indent="-114300" algn="l" rtl="0" eaLnBrk="1" fontAlgn="base" hangingPunct="1">
        <a:lnSpc>
          <a:spcPct val="95000"/>
        </a:lnSpc>
        <a:spcBef>
          <a:spcPts val="400"/>
        </a:spcBef>
        <a:spcAft>
          <a:spcPct val="0"/>
        </a:spcAft>
        <a:buSzPct val="80000"/>
        <a:buFont typeface="Wingdings" pitchFamily="2" charset="2"/>
        <a:buChar char="§"/>
        <a:defRPr lang="en-US" sz="1400" dirty="0">
          <a:solidFill>
            <a:schemeClr val="tx1"/>
          </a:solidFill>
          <a:latin typeface="+mn-lt"/>
          <a:cs typeface="+mn-cs"/>
        </a:defRPr>
      </a:lvl5pPr>
      <a:lvl6pPr marL="2766060" indent="-251460" algn="l" rtl="0" eaLnBrk="1" fontAlgn="base" hangingPunct="1">
        <a:spcBef>
          <a:spcPct val="20000"/>
        </a:spcBef>
        <a:spcAft>
          <a:spcPct val="0"/>
        </a:spcAft>
        <a:buChar char="»"/>
        <a:defRPr sz="2200">
          <a:solidFill>
            <a:schemeClr val="tx1"/>
          </a:solidFill>
          <a:latin typeface="+mn-lt"/>
          <a:cs typeface="+mn-cs"/>
        </a:defRPr>
      </a:lvl6pPr>
      <a:lvl7pPr marL="3268980" indent="-251460" algn="l" rtl="0" eaLnBrk="1" fontAlgn="base" hangingPunct="1">
        <a:spcBef>
          <a:spcPct val="20000"/>
        </a:spcBef>
        <a:spcAft>
          <a:spcPct val="0"/>
        </a:spcAft>
        <a:buChar char="»"/>
        <a:defRPr sz="2200">
          <a:solidFill>
            <a:schemeClr val="tx1"/>
          </a:solidFill>
          <a:latin typeface="+mn-lt"/>
          <a:cs typeface="+mn-cs"/>
        </a:defRPr>
      </a:lvl7pPr>
      <a:lvl8pPr marL="3771900" indent="-251460" algn="l" rtl="0" eaLnBrk="1" fontAlgn="base" hangingPunct="1">
        <a:spcBef>
          <a:spcPct val="20000"/>
        </a:spcBef>
        <a:spcAft>
          <a:spcPct val="0"/>
        </a:spcAft>
        <a:buChar char="»"/>
        <a:defRPr sz="2200">
          <a:solidFill>
            <a:schemeClr val="tx1"/>
          </a:solidFill>
          <a:latin typeface="+mn-lt"/>
          <a:cs typeface="+mn-cs"/>
        </a:defRPr>
      </a:lvl8pPr>
      <a:lvl9pPr marL="4274820" indent="-251460" algn="l" rtl="0" eaLnBrk="1" fontAlgn="base" hangingPunct="1">
        <a:spcBef>
          <a:spcPct val="20000"/>
        </a:spcBef>
        <a:spcAft>
          <a:spcPct val="0"/>
        </a:spcAft>
        <a:buChar char="»"/>
        <a:defRPr sz="2200">
          <a:solidFill>
            <a:schemeClr val="tx1"/>
          </a:solidFill>
          <a:latin typeface="+mn-lt"/>
          <a:cs typeface="+mn-cs"/>
        </a:defRPr>
      </a:lvl9pPr>
    </p:bodyStyle>
    <p:otherStyle>
      <a:defPPr>
        <a:defRPr lang="en-US"/>
      </a:defPPr>
      <a:lvl1pPr marL="0" algn="l" defTabSz="1005840" rtl="0" eaLnBrk="1" latinLnBrk="0" hangingPunct="1">
        <a:defRPr sz="2000" kern="1200">
          <a:solidFill>
            <a:schemeClr val="tx1"/>
          </a:solidFill>
          <a:latin typeface="+mn-lt"/>
          <a:ea typeface="+mn-ea"/>
          <a:cs typeface="+mn-cs"/>
        </a:defRPr>
      </a:lvl1pPr>
      <a:lvl2pPr marL="502920" algn="l" defTabSz="1005840" rtl="0" eaLnBrk="1" latinLnBrk="0" hangingPunct="1">
        <a:defRPr sz="2000" kern="1200">
          <a:solidFill>
            <a:schemeClr val="tx1"/>
          </a:solidFill>
          <a:latin typeface="+mn-lt"/>
          <a:ea typeface="+mn-ea"/>
          <a:cs typeface="+mn-cs"/>
        </a:defRPr>
      </a:lvl2pPr>
      <a:lvl3pPr marL="1005840" algn="l" defTabSz="1005840" rtl="0" eaLnBrk="1" latinLnBrk="0" hangingPunct="1">
        <a:defRPr sz="2000" kern="1200">
          <a:solidFill>
            <a:schemeClr val="tx1"/>
          </a:solidFill>
          <a:latin typeface="+mn-lt"/>
          <a:ea typeface="+mn-ea"/>
          <a:cs typeface="+mn-cs"/>
        </a:defRPr>
      </a:lvl3pPr>
      <a:lvl4pPr marL="1508760" algn="l" defTabSz="1005840" rtl="0" eaLnBrk="1" latinLnBrk="0" hangingPunct="1">
        <a:defRPr sz="2000" kern="1200">
          <a:solidFill>
            <a:schemeClr val="tx1"/>
          </a:solidFill>
          <a:latin typeface="+mn-lt"/>
          <a:ea typeface="+mn-ea"/>
          <a:cs typeface="+mn-cs"/>
        </a:defRPr>
      </a:lvl4pPr>
      <a:lvl5pPr marL="2011680" algn="l" defTabSz="1005840" rtl="0" eaLnBrk="1" latinLnBrk="0" hangingPunct="1">
        <a:defRPr sz="2000" kern="1200">
          <a:solidFill>
            <a:schemeClr val="tx1"/>
          </a:solidFill>
          <a:latin typeface="+mn-lt"/>
          <a:ea typeface="+mn-ea"/>
          <a:cs typeface="+mn-cs"/>
        </a:defRPr>
      </a:lvl5pPr>
      <a:lvl6pPr marL="2514600" algn="l" defTabSz="1005840" rtl="0" eaLnBrk="1" latinLnBrk="0" hangingPunct="1">
        <a:defRPr sz="2000" kern="1200">
          <a:solidFill>
            <a:schemeClr val="tx1"/>
          </a:solidFill>
          <a:latin typeface="+mn-lt"/>
          <a:ea typeface="+mn-ea"/>
          <a:cs typeface="+mn-cs"/>
        </a:defRPr>
      </a:lvl6pPr>
      <a:lvl7pPr marL="3017520" algn="l" defTabSz="1005840" rtl="0" eaLnBrk="1" latinLnBrk="0" hangingPunct="1">
        <a:defRPr sz="2000" kern="1200">
          <a:solidFill>
            <a:schemeClr val="tx1"/>
          </a:solidFill>
          <a:latin typeface="+mn-lt"/>
          <a:ea typeface="+mn-ea"/>
          <a:cs typeface="+mn-cs"/>
        </a:defRPr>
      </a:lvl7pPr>
      <a:lvl8pPr marL="3520440" algn="l" defTabSz="1005840" rtl="0" eaLnBrk="1" latinLnBrk="0" hangingPunct="1">
        <a:defRPr sz="2000" kern="1200">
          <a:solidFill>
            <a:schemeClr val="tx1"/>
          </a:solidFill>
          <a:latin typeface="+mn-lt"/>
          <a:ea typeface="+mn-ea"/>
          <a:cs typeface="+mn-cs"/>
        </a:defRPr>
      </a:lvl8pPr>
      <a:lvl9pPr marL="4023360" algn="l" defTabSz="1005840" rtl="0" eaLnBrk="1" latinLnBrk="0" hangingPunct="1">
        <a:defRPr sz="20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jpeg"/><Relationship Id="rId3" Type="http://schemas.openxmlformats.org/officeDocument/2006/relationships/image" Target="../media/image7.png"/><Relationship Id="rId7" Type="http://schemas.openxmlformats.org/officeDocument/2006/relationships/image" Target="../media/image11.png"/><Relationship Id="rId12" Type="http://schemas.openxmlformats.org/officeDocument/2006/relationships/image" Target="../media/image16.jpeg"/><Relationship Id="rId2" Type="http://schemas.openxmlformats.org/officeDocument/2006/relationships/notesSlide" Target="../notesSlides/notesSlide1.xml"/><Relationship Id="rId1" Type="http://schemas.openxmlformats.org/officeDocument/2006/relationships/slideLayout" Target="../slideLayouts/slideLayout13.xml"/><Relationship Id="rId6" Type="http://schemas.openxmlformats.org/officeDocument/2006/relationships/image" Target="../media/image10.jpe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jpeg"/></Relationships>
</file>

<file path=ppt/slides/_rels/slide2.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jpeg"/><Relationship Id="rId9" Type="http://schemas.openxmlformats.org/officeDocument/2006/relationships/image" Target="../media/image26.jpeg"/></Relationships>
</file>

<file path=ppt/slides/_rels/slide3.xml.rels><?xml version="1.0" encoding="UTF-8" standalone="yes"?>
<Relationships xmlns="http://schemas.openxmlformats.org/package/2006/relationships"><Relationship Id="rId8" Type="http://schemas.openxmlformats.org/officeDocument/2006/relationships/image" Target="../media/image34.jpeg"/><Relationship Id="rId13" Type="http://schemas.openxmlformats.org/officeDocument/2006/relationships/image" Target="../media/image39.jpeg"/><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32.jpeg"/><Relationship Id="rId11" Type="http://schemas.openxmlformats.org/officeDocument/2006/relationships/image" Target="../media/image37.png"/><Relationship Id="rId5" Type="http://schemas.openxmlformats.org/officeDocument/2006/relationships/image" Target="../media/image31.jpeg"/><Relationship Id="rId10" Type="http://schemas.openxmlformats.org/officeDocument/2006/relationships/image" Target="../media/image36.png"/><Relationship Id="rId4" Type="http://schemas.openxmlformats.org/officeDocument/2006/relationships/image" Target="../media/image30.jpeg"/><Relationship Id="rId9"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jpeg"/><Relationship Id="rId10" Type="http://schemas.openxmlformats.org/officeDocument/2006/relationships/image" Target="../media/image47.png"/><Relationship Id="rId4" Type="http://schemas.openxmlformats.org/officeDocument/2006/relationships/image" Target="../media/image41.jpeg"/><Relationship Id="rId9" Type="http://schemas.openxmlformats.org/officeDocument/2006/relationships/image" Target="../media/image46.png"/></Relationships>
</file>

<file path=ppt/slides/_rels/slide5.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hyperlink" Target="http://ru.bmstu.wiki/Apache_Groovy" TargetMode="External"/><Relationship Id="rId18" Type="http://schemas.openxmlformats.org/officeDocument/2006/relationships/image" Target="../media/image58.jpeg"/><Relationship Id="rId3" Type="http://schemas.openxmlformats.org/officeDocument/2006/relationships/image" Target="../media/image16.jpeg"/><Relationship Id="rId7" Type="http://schemas.openxmlformats.org/officeDocument/2006/relationships/image" Target="../media/image51.png"/><Relationship Id="rId12" Type="http://schemas.openxmlformats.org/officeDocument/2006/relationships/image" Target="../media/image54.jpeg"/><Relationship Id="rId17" Type="http://schemas.openxmlformats.org/officeDocument/2006/relationships/hyperlink" Target="https://www.flickr.com/photos/maveric2003/3173532386" TargetMode="External"/><Relationship Id="rId2" Type="http://schemas.openxmlformats.org/officeDocument/2006/relationships/notesSlide" Target="../notesSlides/notesSlide5.xml"/><Relationship Id="rId16" Type="http://schemas.openxmlformats.org/officeDocument/2006/relationships/image" Target="../media/image57.jpeg"/><Relationship Id="rId20" Type="http://schemas.openxmlformats.org/officeDocument/2006/relationships/image" Target="../media/image59.jpeg"/><Relationship Id="rId1" Type="http://schemas.openxmlformats.org/officeDocument/2006/relationships/slideLayout" Target="../slideLayouts/slideLayout13.xml"/><Relationship Id="rId6" Type="http://schemas.openxmlformats.org/officeDocument/2006/relationships/image" Target="../media/image50.png"/><Relationship Id="rId11" Type="http://schemas.openxmlformats.org/officeDocument/2006/relationships/hyperlink" Target="http://www.agilegovleaders.org/event/global-scrum-gathering-orlando-2016/" TargetMode="External"/><Relationship Id="rId5" Type="http://schemas.openxmlformats.org/officeDocument/2006/relationships/image" Target="../media/image18.jpeg"/><Relationship Id="rId15" Type="http://schemas.openxmlformats.org/officeDocument/2006/relationships/image" Target="../media/image56.svg"/><Relationship Id="rId10" Type="http://schemas.openxmlformats.org/officeDocument/2006/relationships/image" Target="../media/image53.jpeg"/><Relationship Id="rId19" Type="http://schemas.openxmlformats.org/officeDocument/2006/relationships/hyperlink" Target="http://flickr.com/photos/rickmccharles/4750877406" TargetMode="External"/><Relationship Id="rId4" Type="http://schemas.openxmlformats.org/officeDocument/2006/relationships/image" Target="../media/image17.jpeg"/><Relationship Id="rId9" Type="http://schemas.openxmlformats.org/officeDocument/2006/relationships/hyperlink" Target="http://es.wikipedia.org/wiki/Omaha_Mavericks" TargetMode="External"/><Relationship Id="rId14" Type="http://schemas.openxmlformats.org/officeDocument/2006/relationships/image" Target="../media/image55.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6.xml"/><Relationship Id="rId16" Type="http://schemas.openxmlformats.org/officeDocument/2006/relationships/image" Target="../media/image73.png"/><Relationship Id="rId1" Type="http://schemas.openxmlformats.org/officeDocument/2006/relationships/slideLayout" Target="../slideLayouts/slideLayout13.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79.jpeg"/><Relationship Id="rId13" Type="http://schemas.openxmlformats.org/officeDocument/2006/relationships/image" Target="../media/image84.jpeg"/><Relationship Id="rId18" Type="http://schemas.openxmlformats.org/officeDocument/2006/relationships/image" Target="../media/image89.png"/><Relationship Id="rId3" Type="http://schemas.openxmlformats.org/officeDocument/2006/relationships/image" Target="../media/image9.png"/><Relationship Id="rId7" Type="http://schemas.openxmlformats.org/officeDocument/2006/relationships/image" Target="../media/image78.jpeg"/><Relationship Id="rId12" Type="http://schemas.openxmlformats.org/officeDocument/2006/relationships/image" Target="../media/image83.jpeg"/><Relationship Id="rId17" Type="http://schemas.openxmlformats.org/officeDocument/2006/relationships/image" Target="../media/image88.jpg"/><Relationship Id="rId2" Type="http://schemas.openxmlformats.org/officeDocument/2006/relationships/notesSlide" Target="../notesSlides/notesSlide7.xml"/><Relationship Id="rId16" Type="http://schemas.openxmlformats.org/officeDocument/2006/relationships/image" Target="../media/image87.jpeg"/><Relationship Id="rId1" Type="http://schemas.openxmlformats.org/officeDocument/2006/relationships/slideLayout" Target="../slideLayouts/slideLayout13.xml"/><Relationship Id="rId6" Type="http://schemas.openxmlformats.org/officeDocument/2006/relationships/image" Target="../media/image77.png"/><Relationship Id="rId11" Type="http://schemas.openxmlformats.org/officeDocument/2006/relationships/image" Target="../media/image82.jpeg"/><Relationship Id="rId5" Type="http://schemas.openxmlformats.org/officeDocument/2006/relationships/image" Target="../media/image76.svg"/><Relationship Id="rId15" Type="http://schemas.openxmlformats.org/officeDocument/2006/relationships/image" Target="../media/image86.jpeg"/><Relationship Id="rId10" Type="http://schemas.openxmlformats.org/officeDocument/2006/relationships/image" Target="../media/image81.jpeg"/><Relationship Id="rId4" Type="http://schemas.openxmlformats.org/officeDocument/2006/relationships/image" Target="../media/image75.png"/><Relationship Id="rId9" Type="http://schemas.openxmlformats.org/officeDocument/2006/relationships/image" Target="../media/image80.jpeg"/><Relationship Id="rId14" Type="http://schemas.openxmlformats.org/officeDocument/2006/relationships/image" Target="../media/image85.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lnSpcReduction="10000"/>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Married on April Fool’s Day in 2000.   My wife Paige and I lived and dated in Dallas for 5 years before that. </a:t>
            </a:r>
          </a:p>
          <a:p>
            <a:pPr>
              <a:lnSpc>
                <a:spcPct val="110000"/>
              </a:lnSpc>
            </a:pPr>
            <a:r>
              <a:rPr lang="en-US" sz="1200" dirty="0">
                <a:latin typeface="+mj-lt"/>
              </a:rPr>
              <a:t>3 kids: Sydney (20), Nate (16), and Abby (16)</a:t>
            </a:r>
          </a:p>
          <a:p>
            <a:pPr>
              <a:lnSpc>
                <a:spcPct val="110000"/>
              </a:lnSpc>
            </a:pPr>
            <a:r>
              <a:rPr lang="en-US" sz="1200" dirty="0">
                <a:latin typeface="+mj-lt"/>
              </a:rPr>
              <a:t>One dog – Drake (Black Lab / Great Dane mix) </a:t>
            </a:r>
          </a:p>
          <a:p>
            <a:pPr>
              <a:lnSpc>
                <a:spcPct val="110000"/>
              </a:lnSpc>
            </a:pPr>
            <a:r>
              <a:rPr lang="en-US" sz="1200" dirty="0">
                <a:latin typeface="+mj-lt"/>
              </a:rPr>
              <a:t>My parents live nearby here in Omaha along with my brother and his wife.  My wife’s family is spread out living in FL, DC, and WA.  </a:t>
            </a:r>
            <a:endParaRPr lang="en-US" sz="1600" dirty="0"/>
          </a:p>
        </p:txBody>
      </p:sp>
      <p:sp>
        <p:nvSpPr>
          <p:cNvPr id="3" name="TextBox 2"/>
          <p:cNvSpPr txBox="1"/>
          <p:nvPr/>
        </p:nvSpPr>
        <p:spPr>
          <a:xfrm>
            <a:off x="5078261" y="3891569"/>
            <a:ext cx="2465539" cy="3154680"/>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I spend a lot of free</a:t>
            </a:r>
            <a:r>
              <a:rPr lang="en-US" sz="1200" dirty="0">
                <a:solidFill>
                  <a:srgbClr val="425563"/>
                </a:solidFill>
                <a:latin typeface="Charles Modern"/>
              </a:rPr>
              <a:t> time at kids sporting events.  Abby plays volleyball and Nate plays basketball and runs track.  </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In 2022, I completed in my first sprint length triathlon.  </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sym typeface="Wingdings" pitchFamily="2" charset="2"/>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 am working with my son to restore a 1</a:t>
            </a: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956 Chevy 210. </a:t>
            </a:r>
            <a:endParaRPr lang="en-US" sz="1200" dirty="0">
              <a:solidFill>
                <a:srgbClr val="425563"/>
              </a:solidFill>
              <a:latin typeface="Charles Modern"/>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We have a boat.  Going to the lake is one of the few things we can get everyone in the family to agree on.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Enjoy watching sports.  </a:t>
            </a:r>
            <a:r>
              <a:rPr lang="en-US" sz="1200" dirty="0">
                <a:solidFill>
                  <a:srgbClr val="425563"/>
                </a:solidFill>
                <a:latin typeface="Charles Modern"/>
              </a:rPr>
              <a:t>Husker, Creighton, Cowboys, and Mavericks fan.  </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p:txBody>
      </p:sp>
      <p:sp>
        <p:nvSpPr>
          <p:cNvPr id="4" name="TextBox 3"/>
          <p:cNvSpPr txBox="1"/>
          <p:nvPr/>
        </p:nvSpPr>
        <p:spPr>
          <a:xfrm>
            <a:off x="7690616" y="3891569"/>
            <a:ext cx="2221992" cy="3154680"/>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M</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otivation</a:t>
            </a:r>
            <a:endParaRPr kumimoji="0" lang="en-US" sz="2400" b="0" i="0" u="none" strike="noStrike" kern="1200" cap="none" spc="0" normalizeH="0" baseline="0" noProof="0" dirty="0">
              <a:ln>
                <a:noFill/>
              </a:ln>
              <a:solidFill>
                <a:srgbClr val="425563"/>
              </a:solidFill>
              <a:effectLst/>
              <a:uLnTx/>
              <a:uFillTx/>
              <a:latin typeface="Arial" charset="0"/>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I’m motivated to provide a quality life for me and my family.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 use goals to help me stay focused and on track.  I’ve set financial goals, workout goals, and other mid range and long term goals to hold myself accountable.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 am generally a happy positive person.  Sometimes it’s ok just to roll out of bed and see where the day takes you.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kumimoji="0" lang="en-US" sz="2400" b="0" i="0" u="none" strike="noStrike" kern="1200" cap="none" spc="0" normalizeH="0" baseline="0" noProof="0" dirty="0">
                <a:ln>
                  <a:noFill/>
                </a:ln>
                <a:solidFill>
                  <a:srgbClr val="FFC000"/>
                </a:solidFill>
                <a:effectLst/>
                <a:uLnTx/>
                <a:uFillTx/>
                <a:latin typeface="Arial"/>
                <a:cs typeface="Arial"/>
              </a:rPr>
              <a:t>O</a:t>
            </a:r>
            <a:r>
              <a:rPr kumimoji="0" lang="en-US" sz="2400" b="0" i="0" u="none" strike="noStrike" kern="1200" cap="none" spc="0" normalizeH="0" baseline="0" noProof="0" dirty="0">
                <a:ln>
                  <a:noFill/>
                </a:ln>
                <a:solidFill>
                  <a:srgbClr val="005F83"/>
                </a:solidFill>
                <a:effectLst/>
                <a:uLnTx/>
                <a:uFillTx/>
                <a:latin typeface="Arial"/>
                <a:cs typeface="Arial"/>
              </a:rPr>
              <a:t>ccupation</a:t>
            </a:r>
            <a:r>
              <a:rPr lang="en-US" sz="2400" dirty="0">
                <a:solidFill>
                  <a:srgbClr val="005F83"/>
                </a:solidFill>
                <a:latin typeface="Arial"/>
                <a:cs typeface="Arial"/>
              </a:rPr>
              <a:t>  </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Senior Technical Leader.  Spent the </a:t>
            </a:r>
            <a:r>
              <a:rPr lang="en-US" sz="1200" dirty="0">
                <a:solidFill>
                  <a:srgbClr val="425563"/>
                </a:solidFill>
                <a:latin typeface="Charles Modern"/>
                <a:cs typeface="Arial"/>
              </a:rPr>
              <a:t>bulk of my career in telecom and cable. </a:t>
            </a:r>
          </a:p>
          <a:p>
            <a:pPr marL="285750" indent="-285750">
              <a:buFont typeface="Arial" panose="020B0604020202020204" pitchFamily="34" charset="0"/>
              <a:buChar char="•"/>
              <a:defRPr/>
            </a:pPr>
            <a:r>
              <a:rPr lang="en-US" sz="1200" dirty="0">
                <a:solidFill>
                  <a:srgbClr val="425563"/>
                </a:solidFill>
                <a:latin typeface="Charles Modern"/>
                <a:cs typeface="Arial"/>
              </a:rPr>
              <a:t>My passion is building high performing teams with a focus on delivering quality software  </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B.S. in Telecommunications Management from The University of NE at </a:t>
            </a:r>
            <a:r>
              <a:rPr lang="en-US" sz="1200" dirty="0">
                <a:solidFill>
                  <a:srgbClr val="425563"/>
                </a:solidFill>
                <a:latin typeface="Charles Modern"/>
                <a:cs typeface="Arial"/>
              </a:rPr>
              <a:t>Kearney</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Fun fact: </a:t>
            </a:r>
            <a:r>
              <a:rPr lang="en-US" sz="1200" dirty="0">
                <a:solidFill>
                  <a:srgbClr val="425563"/>
                </a:solidFill>
                <a:latin typeface="Charles Modern"/>
                <a:cs typeface="Arial"/>
              </a:rPr>
              <a:t>I am in my 3</a:t>
            </a:r>
            <a:r>
              <a:rPr lang="en-US" sz="1200" baseline="30000" dirty="0">
                <a:solidFill>
                  <a:srgbClr val="425563"/>
                </a:solidFill>
                <a:latin typeface="Charles Modern"/>
                <a:cs typeface="Arial"/>
              </a:rPr>
              <a:t>rd</a:t>
            </a:r>
            <a:r>
              <a:rPr lang="en-US" sz="1200" dirty="0">
                <a:solidFill>
                  <a:srgbClr val="425563"/>
                </a:solidFill>
                <a:latin typeface="Charles Modern"/>
                <a:cs typeface="Arial"/>
              </a:rPr>
              <a:t> role since joining Schwab.  </a:t>
            </a:r>
            <a:endParaRPr lang="en-US" sz="1200" b="0" i="0" u="none" strike="noStrike" kern="1200" cap="none" spc="0" normalizeH="0" baseline="0" noProof="0" dirty="0">
              <a:ln>
                <a:noFill/>
              </a:ln>
              <a:solidFill>
                <a:srgbClr val="425563"/>
              </a:solidFill>
              <a:effectLst/>
              <a:uLnTx/>
              <a:uFillTx/>
              <a:latin typeface="Charles Modern"/>
              <a:cs typeface="Arial" charset="0"/>
            </a:endParaRP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169307"/>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accent3"/>
                </a:solidFill>
              </a:rPr>
              <a:t>T</a:t>
            </a:r>
            <a:r>
              <a:rPr lang="en-US" sz="4000" dirty="0">
                <a:solidFill>
                  <a:schemeClr val="bg1"/>
                </a:solidFill>
              </a:rPr>
              <a:t>odd </a:t>
            </a:r>
            <a:r>
              <a:rPr lang="en-US" sz="4000" dirty="0">
                <a:solidFill>
                  <a:schemeClr val="accent3"/>
                </a:solidFill>
              </a:rPr>
              <a:t>R</a:t>
            </a:r>
            <a:r>
              <a:rPr lang="en-US" sz="4000" dirty="0">
                <a:solidFill>
                  <a:schemeClr val="bg1"/>
                </a:solidFill>
              </a:rPr>
              <a:t>oberts</a:t>
            </a:r>
            <a:br>
              <a:rPr lang="en-US" sz="4000" dirty="0">
                <a:solidFill>
                  <a:schemeClr val="bg1"/>
                </a:solidFill>
              </a:rPr>
            </a:br>
            <a:r>
              <a:rPr lang="en-US" sz="2400" dirty="0">
                <a:solidFill>
                  <a:schemeClr val="bg1"/>
                </a:solidFill>
              </a:rPr>
              <a:t>F.O.R.M.</a:t>
            </a:r>
            <a:endParaRPr lang="en-US" sz="2000" dirty="0">
              <a:solidFill>
                <a:schemeClr val="bg1"/>
              </a:solidFill>
            </a:endParaRPr>
          </a:p>
        </p:txBody>
      </p:sp>
      <p:pic>
        <p:nvPicPr>
          <p:cNvPr id="5" name="Picture 4">
            <a:extLst>
              <a:ext uri="{FF2B5EF4-FFF2-40B4-BE49-F238E27FC236}">
                <a16:creationId xmlns:a16="http://schemas.microsoft.com/office/drawing/2014/main" id="{C01B9B8E-E03C-4CAD-874A-DF8D209BBB83}"/>
              </a:ext>
            </a:extLst>
          </p:cNvPr>
          <p:cNvPicPr>
            <a:picLocks noChangeAspect="1"/>
          </p:cNvPicPr>
          <p:nvPr/>
        </p:nvPicPr>
        <p:blipFill>
          <a:blip r:embed="rId3"/>
          <a:stretch>
            <a:fillRect/>
          </a:stretch>
        </p:blipFill>
        <p:spPr>
          <a:xfrm>
            <a:off x="2501045" y="1275906"/>
            <a:ext cx="1554401" cy="1030099"/>
          </a:xfrm>
          <a:prstGeom prst="rect">
            <a:avLst/>
          </a:prstGeom>
        </p:spPr>
      </p:pic>
      <p:pic>
        <p:nvPicPr>
          <p:cNvPr id="1030" name="Picture 6" descr="See the source image">
            <a:extLst>
              <a:ext uri="{FF2B5EF4-FFF2-40B4-BE49-F238E27FC236}">
                <a16:creationId xmlns:a16="http://schemas.microsoft.com/office/drawing/2014/main" id="{5123DB01-15D7-401F-B5AB-131273CE5C7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514088" y="2295431"/>
            <a:ext cx="2522097" cy="836048"/>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CD0EA8E-CC44-4AF7-9162-DEFA07B20645}"/>
              </a:ext>
            </a:extLst>
          </p:cNvPr>
          <p:cNvPicPr>
            <a:picLocks noChangeAspect="1"/>
          </p:cNvPicPr>
          <p:nvPr/>
        </p:nvPicPr>
        <p:blipFill>
          <a:blip r:embed="rId5"/>
          <a:stretch>
            <a:fillRect/>
          </a:stretch>
        </p:blipFill>
        <p:spPr>
          <a:xfrm>
            <a:off x="2501045" y="3120478"/>
            <a:ext cx="1331022" cy="665060"/>
          </a:xfrm>
          <a:prstGeom prst="rect">
            <a:avLst/>
          </a:prstGeom>
        </p:spPr>
      </p:pic>
      <p:pic>
        <p:nvPicPr>
          <p:cNvPr id="1034" name="Picture 10" descr="See the source image">
            <a:extLst>
              <a:ext uri="{FF2B5EF4-FFF2-40B4-BE49-F238E27FC236}">
                <a16:creationId xmlns:a16="http://schemas.microsoft.com/office/drawing/2014/main" id="{704E93A0-3C08-49EA-86B2-8C4F72D44B2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857297" y="3120478"/>
            <a:ext cx="1165382" cy="65865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8B8C4D0D-729A-447E-AD31-29A9E3CB340B}"/>
              </a:ext>
            </a:extLst>
          </p:cNvPr>
          <p:cNvPicPr>
            <a:picLocks noChangeAspect="1"/>
          </p:cNvPicPr>
          <p:nvPr/>
        </p:nvPicPr>
        <p:blipFill>
          <a:blip r:embed="rId7"/>
          <a:stretch>
            <a:fillRect/>
          </a:stretch>
        </p:blipFill>
        <p:spPr>
          <a:xfrm>
            <a:off x="0" y="1431154"/>
            <a:ext cx="2488858" cy="2115843"/>
          </a:xfrm>
          <a:prstGeom prst="rect">
            <a:avLst/>
          </a:prstGeom>
        </p:spPr>
      </p:pic>
      <p:pic>
        <p:nvPicPr>
          <p:cNvPr id="16" name="Picture 15">
            <a:extLst>
              <a:ext uri="{FF2B5EF4-FFF2-40B4-BE49-F238E27FC236}">
                <a16:creationId xmlns:a16="http://schemas.microsoft.com/office/drawing/2014/main" id="{005C6B08-04E2-4A3D-A99D-35DA86402DDA}"/>
              </a:ext>
            </a:extLst>
          </p:cNvPr>
          <p:cNvPicPr>
            <a:picLocks noChangeAspect="1"/>
          </p:cNvPicPr>
          <p:nvPr/>
        </p:nvPicPr>
        <p:blipFill>
          <a:blip r:embed="rId8"/>
          <a:stretch>
            <a:fillRect/>
          </a:stretch>
        </p:blipFill>
        <p:spPr>
          <a:xfrm>
            <a:off x="6410855" y="1284603"/>
            <a:ext cx="1132445" cy="1039368"/>
          </a:xfrm>
          <a:prstGeom prst="rect">
            <a:avLst/>
          </a:prstGeom>
        </p:spPr>
      </p:pic>
      <p:pic>
        <p:nvPicPr>
          <p:cNvPr id="22" name="Picture 21">
            <a:extLst>
              <a:ext uri="{FF2B5EF4-FFF2-40B4-BE49-F238E27FC236}">
                <a16:creationId xmlns:a16="http://schemas.microsoft.com/office/drawing/2014/main" id="{B538C80D-3D52-4446-9D3E-76A1BA926FFD}"/>
              </a:ext>
            </a:extLst>
          </p:cNvPr>
          <p:cNvPicPr>
            <a:picLocks noChangeAspect="1"/>
          </p:cNvPicPr>
          <p:nvPr/>
        </p:nvPicPr>
        <p:blipFill>
          <a:blip r:embed="rId9"/>
          <a:stretch>
            <a:fillRect/>
          </a:stretch>
        </p:blipFill>
        <p:spPr>
          <a:xfrm>
            <a:off x="6139340" y="2323971"/>
            <a:ext cx="1403960" cy="1484441"/>
          </a:xfrm>
          <a:prstGeom prst="rect">
            <a:avLst/>
          </a:prstGeom>
        </p:spPr>
      </p:pic>
      <p:pic>
        <p:nvPicPr>
          <p:cNvPr id="29" name="Picture 28">
            <a:extLst>
              <a:ext uri="{FF2B5EF4-FFF2-40B4-BE49-F238E27FC236}">
                <a16:creationId xmlns:a16="http://schemas.microsoft.com/office/drawing/2014/main" id="{28D2B958-8BD8-43EF-BCE9-3C7B34E42325}"/>
              </a:ext>
            </a:extLst>
          </p:cNvPr>
          <p:cNvPicPr>
            <a:picLocks noChangeAspect="1"/>
          </p:cNvPicPr>
          <p:nvPr/>
        </p:nvPicPr>
        <p:blipFill>
          <a:blip r:embed="rId10"/>
          <a:stretch>
            <a:fillRect/>
          </a:stretch>
        </p:blipFill>
        <p:spPr>
          <a:xfrm>
            <a:off x="5029199" y="2653699"/>
            <a:ext cx="1130855" cy="1154713"/>
          </a:xfrm>
          <a:prstGeom prst="rect">
            <a:avLst/>
          </a:prstGeom>
        </p:spPr>
      </p:pic>
      <p:pic>
        <p:nvPicPr>
          <p:cNvPr id="27" name="Picture 26">
            <a:extLst>
              <a:ext uri="{FF2B5EF4-FFF2-40B4-BE49-F238E27FC236}">
                <a16:creationId xmlns:a16="http://schemas.microsoft.com/office/drawing/2014/main" id="{6EE99870-052E-4FC7-B507-171E46BA23E7}"/>
              </a:ext>
            </a:extLst>
          </p:cNvPr>
          <p:cNvPicPr>
            <a:picLocks noChangeAspect="1"/>
          </p:cNvPicPr>
          <p:nvPr/>
        </p:nvPicPr>
        <p:blipFill>
          <a:blip r:embed="rId11"/>
          <a:stretch>
            <a:fillRect/>
          </a:stretch>
        </p:blipFill>
        <p:spPr>
          <a:xfrm>
            <a:off x="5029199" y="1275906"/>
            <a:ext cx="1367612" cy="1471922"/>
          </a:xfrm>
          <a:prstGeom prst="rect">
            <a:avLst/>
          </a:prstGeom>
        </p:spPr>
      </p:pic>
      <p:pic>
        <p:nvPicPr>
          <p:cNvPr id="1029" name="Picture 5" descr="See the source image">
            <a:extLst>
              <a:ext uri="{FF2B5EF4-FFF2-40B4-BE49-F238E27FC236}">
                <a16:creationId xmlns:a16="http://schemas.microsoft.com/office/drawing/2014/main" id="{F8F93BCB-540C-42AB-8DA4-ECF74DE3C57F}"/>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546464" y="1294762"/>
            <a:ext cx="2514600" cy="158556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See the source image">
            <a:extLst>
              <a:ext uri="{FF2B5EF4-FFF2-40B4-BE49-F238E27FC236}">
                <a16:creationId xmlns:a16="http://schemas.microsoft.com/office/drawing/2014/main" id="{1EB5FFD1-5B71-4787-8F4C-16959453C1F7}"/>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543798" y="2553834"/>
            <a:ext cx="1304424" cy="126314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See the source image">
            <a:extLst>
              <a:ext uri="{FF2B5EF4-FFF2-40B4-BE49-F238E27FC236}">
                <a16:creationId xmlns:a16="http://schemas.microsoft.com/office/drawing/2014/main" id="{B97E7D0B-14A4-466D-BD66-8AB88699B3AB}"/>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53976" y="2880326"/>
            <a:ext cx="1304424" cy="92808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telecom cable tv">
            <a:extLst>
              <a:ext uri="{FF2B5EF4-FFF2-40B4-BE49-F238E27FC236}">
                <a16:creationId xmlns:a16="http://schemas.microsoft.com/office/drawing/2014/main" id="{E5F88E86-388F-4774-A295-D5F4782E1E1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55446" y="1284603"/>
            <a:ext cx="967233" cy="989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6569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1485365" y="3917030"/>
            <a:ext cx="1650516" cy="2343326"/>
          </a:xfrm>
        </p:spPr>
        <p:txBody>
          <a:bodyPr>
            <a:normAutofit/>
          </a:bodyPr>
          <a:lstStyle/>
          <a:p>
            <a:pPr marL="0" indent="0">
              <a:lnSpc>
                <a:spcPct val="80000"/>
              </a:lnSpc>
              <a:buNone/>
            </a:pPr>
            <a:r>
              <a:rPr lang="en-US" sz="1774" dirty="0">
                <a:solidFill>
                  <a:srgbClr val="FFC000"/>
                </a:solidFill>
              </a:rPr>
              <a:t>F</a:t>
            </a:r>
            <a:r>
              <a:rPr lang="en-US" sz="1774" dirty="0">
                <a:solidFill>
                  <a:schemeClr val="tx2">
                    <a:lumMod val="60000"/>
                    <a:lumOff val="40000"/>
                  </a:schemeClr>
                </a:solidFill>
              </a:rPr>
              <a:t>amily</a:t>
            </a:r>
          </a:p>
          <a:p>
            <a:pPr marL="127302" indent="-127302">
              <a:lnSpc>
                <a:spcPct val="110000"/>
              </a:lnSpc>
            </a:pPr>
            <a:r>
              <a:rPr lang="en-US" sz="866" dirty="0">
                <a:latin typeface="+mj-lt"/>
              </a:rPr>
              <a:t>Have been with my partner Natalie for 4 years, and we share a charming condo with our cats that we bought at the beginning of covid.</a:t>
            </a:r>
          </a:p>
          <a:p>
            <a:pPr marL="127302" indent="-127302">
              <a:lnSpc>
                <a:spcPct val="110000"/>
              </a:lnSpc>
            </a:pPr>
            <a:r>
              <a:rPr lang="en-US" sz="866" dirty="0">
                <a:latin typeface="+mj-lt"/>
              </a:rPr>
              <a:t>Two Cats – Maple (2 years old) and Zora (12 years).</a:t>
            </a:r>
            <a:endParaRPr lang="en-US" dirty="0"/>
          </a:p>
          <a:p>
            <a:pPr marL="127302" indent="-127302">
              <a:lnSpc>
                <a:spcPct val="110000"/>
              </a:lnSpc>
            </a:pPr>
            <a:r>
              <a:rPr lang="en-US" sz="866" dirty="0">
                <a:latin typeface="+mj-lt"/>
              </a:rPr>
              <a:t>My immediate families live primarily in the Iowa City/Cedar Rapids corridor, and we will drive out to see them 5-6 times a year. </a:t>
            </a:r>
            <a:endParaRPr lang="en-US" sz="866" dirty="0"/>
          </a:p>
        </p:txBody>
      </p:sp>
      <p:sp>
        <p:nvSpPr>
          <p:cNvPr id="3" name="TextBox 2"/>
          <p:cNvSpPr txBox="1"/>
          <p:nvPr/>
        </p:nvSpPr>
        <p:spPr>
          <a:xfrm>
            <a:off x="5065643" y="3870183"/>
            <a:ext cx="1831426" cy="2343326"/>
          </a:xfrm>
          <a:prstGeom prst="rect">
            <a:avLst/>
          </a:prstGeom>
          <a:noFill/>
        </p:spPr>
        <p:txBody>
          <a:bodyPr wrap="square" lIns="0" tIns="0" rIns="0" bIns="0" rtlCol="0" anchor="t">
            <a:noAutofit/>
          </a:bodyPr>
          <a:lstStyle/>
          <a:p>
            <a:pPr defTabSz="679244">
              <a:defRPr/>
            </a:pPr>
            <a:r>
              <a:rPr lang="en-US" sz="1774" dirty="0">
                <a:solidFill>
                  <a:srgbClr val="FFC000"/>
                </a:solidFill>
              </a:rPr>
              <a:t>R</a:t>
            </a:r>
            <a:r>
              <a:rPr lang="en-US" sz="1774" dirty="0">
                <a:solidFill>
                  <a:schemeClr val="tx2">
                    <a:lumMod val="60000"/>
                    <a:lumOff val="40000"/>
                  </a:schemeClr>
                </a:solidFill>
              </a:rPr>
              <a:t>ecreation</a:t>
            </a:r>
            <a:r>
              <a:rPr lang="en-US" sz="1774" dirty="0">
                <a:solidFill>
                  <a:srgbClr val="005F83"/>
                </a:solidFill>
              </a:rPr>
              <a:t> </a:t>
            </a:r>
            <a:endParaRPr lang="en-US" sz="1783" dirty="0">
              <a:solidFill>
                <a:srgbClr val="005F83">
                  <a:lumMod val="60000"/>
                  <a:lumOff val="40000"/>
                </a:srgbClr>
              </a:solidFill>
            </a:endParaRPr>
          </a:p>
          <a:p>
            <a:pPr marL="212169" indent="-212169" defTabSz="679244">
              <a:buFont typeface="Arial" panose="020B0604020202020204" pitchFamily="34" charset="0"/>
              <a:buChar char="•"/>
              <a:defRPr/>
            </a:pPr>
            <a:r>
              <a:rPr lang="en-US" sz="866" dirty="0">
                <a:solidFill>
                  <a:srgbClr val="425563"/>
                </a:solidFill>
                <a:latin typeface="Charles Modern"/>
              </a:rPr>
              <a:t>I enjoy participating in races with my partner. Our last being the KC half-marathon in October 2022.</a:t>
            </a:r>
          </a:p>
          <a:p>
            <a:pPr marL="212169" indent="-212169" defTabSz="679244">
              <a:buFont typeface="Arial" panose="020B0604020202020204" pitchFamily="34" charset="0"/>
              <a:buChar char="•"/>
              <a:defRPr/>
            </a:pPr>
            <a:r>
              <a:rPr lang="en-US" sz="866" dirty="0">
                <a:solidFill>
                  <a:srgbClr val="425563"/>
                </a:solidFill>
                <a:latin typeface="Charles Modern"/>
              </a:rPr>
              <a:t>I picked up the golf bug once moving out to Omaha and play in a couple leagues with members of the larger </a:t>
            </a:r>
            <a:r>
              <a:rPr lang="en-US" sz="866" dirty="0" err="1">
                <a:solidFill>
                  <a:srgbClr val="425563"/>
                </a:solidFill>
                <a:latin typeface="Charles Modern"/>
              </a:rPr>
              <a:t>ngOMS</a:t>
            </a:r>
            <a:r>
              <a:rPr lang="en-US" sz="866" dirty="0">
                <a:solidFill>
                  <a:srgbClr val="425563"/>
                </a:solidFill>
                <a:latin typeface="Charles Modern"/>
              </a:rPr>
              <a:t> team.</a:t>
            </a:r>
          </a:p>
          <a:p>
            <a:pPr marL="212169" indent="-212169" defTabSz="679244">
              <a:buFont typeface="Arial" panose="020B0604020202020204" pitchFamily="34" charset="0"/>
              <a:buChar char="•"/>
              <a:defRPr/>
            </a:pPr>
            <a:r>
              <a:rPr lang="en-US" sz="866" dirty="0">
                <a:solidFill>
                  <a:srgbClr val="425563"/>
                </a:solidFill>
                <a:latin typeface="Charles Modern"/>
              </a:rPr>
              <a:t>Old home restoration has become an increasing part of my life and interests, with desire for a larger restoration project.</a:t>
            </a:r>
          </a:p>
          <a:p>
            <a:pPr marL="212169" indent="-212169" defTabSz="679244">
              <a:buFont typeface="Arial" panose="020B0604020202020204" pitchFamily="34" charset="0"/>
              <a:buChar char="•"/>
              <a:defRPr/>
            </a:pPr>
            <a:r>
              <a:rPr lang="en-US" sz="866" dirty="0">
                <a:solidFill>
                  <a:srgbClr val="425563"/>
                </a:solidFill>
                <a:latin typeface="Charles Modern"/>
              </a:rPr>
              <a:t>Cooking, being food motivated, I've enjoyed learning finer skills from Natalie. We received a pasta roller for Christmas we've already begun to utilize. </a:t>
            </a:r>
          </a:p>
        </p:txBody>
      </p:sp>
      <p:sp>
        <p:nvSpPr>
          <p:cNvPr id="4" name="TextBox 3"/>
          <p:cNvSpPr txBox="1"/>
          <p:nvPr/>
        </p:nvSpPr>
        <p:spPr>
          <a:xfrm>
            <a:off x="7006125" y="3870183"/>
            <a:ext cx="1650516" cy="2343326"/>
          </a:xfrm>
          <a:prstGeom prst="rect">
            <a:avLst/>
          </a:prstGeom>
          <a:noFill/>
        </p:spPr>
        <p:txBody>
          <a:bodyPr wrap="square" lIns="0" tIns="0" rIns="0" bIns="0" rtlCol="0" anchor="t">
            <a:noAutofit/>
          </a:bodyPr>
          <a:lstStyle/>
          <a:p>
            <a:pPr defTabSz="679244">
              <a:defRPr/>
            </a:pPr>
            <a:r>
              <a:rPr lang="en-US" sz="1774" dirty="0">
                <a:solidFill>
                  <a:srgbClr val="FFC000"/>
                </a:solidFill>
              </a:rPr>
              <a:t>M</a:t>
            </a:r>
            <a:r>
              <a:rPr lang="en-US" sz="1774" dirty="0">
                <a:solidFill>
                  <a:schemeClr val="tx2">
                    <a:lumMod val="60000"/>
                    <a:lumOff val="40000"/>
                  </a:schemeClr>
                </a:solidFill>
              </a:rPr>
              <a:t>otivation</a:t>
            </a:r>
          </a:p>
          <a:p>
            <a:pPr marL="212169" indent="-212169" defTabSz="679244">
              <a:buFont typeface="Arial" panose="020B0604020202020204" pitchFamily="34" charset="0"/>
              <a:buChar char="•"/>
              <a:defRPr/>
            </a:pPr>
            <a:r>
              <a:rPr lang="en-US" sz="866" dirty="0">
                <a:solidFill>
                  <a:srgbClr val="425563"/>
                </a:solidFill>
                <a:latin typeface="Charles Modern"/>
              </a:rPr>
              <a:t>I’m motivated by longer term personal goals, whether that be race, golf, or home restoration.</a:t>
            </a:r>
          </a:p>
          <a:p>
            <a:pPr marL="212169" indent="-212169" defTabSz="679244">
              <a:buFont typeface="Arial" panose="020B0604020202020204" pitchFamily="34" charset="0"/>
              <a:buChar char="•"/>
              <a:defRPr/>
            </a:pPr>
            <a:r>
              <a:rPr lang="en-US" sz="866" dirty="0">
                <a:solidFill>
                  <a:srgbClr val="425563"/>
                </a:solidFill>
                <a:latin typeface="Charles Modern"/>
              </a:rPr>
              <a:t>From a work perspective, I'm motivated by providing the most benefit to my immediate organization and recognition of these efforts.</a:t>
            </a:r>
          </a:p>
          <a:p>
            <a:pPr marL="212169" indent="-212169" defTabSz="679244">
              <a:buFont typeface="Arial" panose="020B0604020202020204" pitchFamily="34" charset="0"/>
              <a:buChar char="•"/>
              <a:defRPr/>
            </a:pPr>
            <a:r>
              <a:rPr lang="en-US" sz="866" dirty="0">
                <a:solidFill>
                  <a:srgbClr val="425563"/>
                </a:solidFill>
                <a:latin typeface="Charles Modern"/>
              </a:rPr>
              <a:t>I value having a good working relationship with my team members.</a:t>
            </a:r>
          </a:p>
          <a:p>
            <a:pPr marL="212169" indent="-212169" defTabSz="679244">
              <a:buFont typeface="Arial" panose="020B0604020202020204" pitchFamily="34" charset="0"/>
              <a:buChar char="•"/>
              <a:defRPr/>
            </a:pPr>
            <a:r>
              <a:rPr lang="en-US" sz="866" dirty="0">
                <a:solidFill>
                  <a:srgbClr val="425563"/>
                </a:solidFill>
                <a:latin typeface="Charles Modern"/>
              </a:rPr>
              <a:t>I'm demotivated by stagnation.</a:t>
            </a:r>
            <a:endParaRPr lang="en-US" sz="891" dirty="0">
              <a:solidFill>
                <a:srgbClr val="425563"/>
              </a:solidFill>
            </a:endParaRPr>
          </a:p>
          <a:p>
            <a:pPr defTabSz="679244">
              <a:defRPr/>
            </a:pPr>
            <a:endParaRPr lang="en-US" sz="891" dirty="0">
              <a:solidFill>
                <a:srgbClr val="425563"/>
              </a:solidFill>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3344561" y="3870182"/>
            <a:ext cx="1648198" cy="2345393"/>
          </a:xfrm>
          <a:prstGeom prst="rect">
            <a:avLst/>
          </a:prstGeom>
          <a:noFill/>
        </p:spPr>
        <p:txBody>
          <a:bodyPr wrap="square" lIns="0" tIns="0" rIns="0" bIns="0" rtlCol="0" anchor="t">
            <a:noAutofit/>
          </a:bodyPr>
          <a:lstStyle/>
          <a:p>
            <a:pPr>
              <a:defRPr/>
            </a:pPr>
            <a:r>
              <a:rPr lang="en-US" sz="1774" dirty="0">
                <a:solidFill>
                  <a:srgbClr val="FFC000"/>
                </a:solidFill>
                <a:latin typeface="Arial"/>
                <a:cs typeface="Arial"/>
              </a:rPr>
              <a:t>O</a:t>
            </a:r>
            <a:r>
              <a:rPr lang="en-US" sz="1774" dirty="0">
                <a:solidFill>
                  <a:schemeClr val="tx2">
                    <a:lumMod val="60000"/>
                    <a:lumOff val="40000"/>
                  </a:schemeClr>
                </a:solidFill>
                <a:latin typeface="Arial"/>
                <a:cs typeface="Arial"/>
              </a:rPr>
              <a:t>ccupation</a:t>
            </a:r>
            <a:r>
              <a:rPr lang="en-US" sz="1774" dirty="0">
                <a:solidFill>
                  <a:schemeClr val="tx2"/>
                </a:solidFill>
                <a:latin typeface="Arial"/>
                <a:cs typeface="Arial"/>
              </a:rPr>
              <a:t> </a:t>
            </a:r>
            <a:r>
              <a:rPr lang="en-US" sz="1774" dirty="0">
                <a:solidFill>
                  <a:srgbClr val="005F83"/>
                </a:solidFill>
                <a:latin typeface="Arial"/>
                <a:cs typeface="Arial"/>
              </a:rPr>
              <a:t> </a:t>
            </a:r>
            <a:endParaRPr lang="en-US" sz="1774" dirty="0">
              <a:solidFill>
                <a:srgbClr val="005F83">
                  <a:lumMod val="60000"/>
                  <a:lumOff val="40000"/>
                </a:srgbClr>
              </a:solidFill>
            </a:endParaRPr>
          </a:p>
          <a:p>
            <a:pPr marL="212169" indent="-212169">
              <a:buFont typeface="Arial" panose="020B0604020202020204" pitchFamily="34" charset="0"/>
              <a:buChar char="•"/>
              <a:defRPr/>
            </a:pPr>
            <a:r>
              <a:rPr lang="en-US" sz="866" dirty="0">
                <a:solidFill>
                  <a:srgbClr val="425563"/>
                </a:solidFill>
                <a:latin typeface="Charles Modern"/>
                <a:cs typeface="Arial"/>
              </a:rPr>
              <a:t>Senior Developer, have been in Order Management Solutions for the last 5 years. </a:t>
            </a:r>
          </a:p>
          <a:p>
            <a:pPr marL="212169" indent="-212169">
              <a:buFont typeface="Arial" panose="020B0604020202020204" pitchFamily="34" charset="0"/>
              <a:buChar char="•"/>
              <a:defRPr/>
            </a:pPr>
            <a:r>
              <a:rPr lang="en-US" sz="866" dirty="0">
                <a:solidFill>
                  <a:srgbClr val="425563"/>
                </a:solidFill>
                <a:latin typeface="Charles Modern"/>
                <a:cs typeface="Arial"/>
              </a:rPr>
              <a:t>B.S. in Computer Engineering from Iowa State University.</a:t>
            </a:r>
          </a:p>
          <a:p>
            <a:pPr marL="212169" indent="-212169">
              <a:buFont typeface="Arial" panose="020B0604020202020204" pitchFamily="34" charset="0"/>
              <a:buChar char="•"/>
              <a:defRPr/>
            </a:pPr>
            <a:r>
              <a:rPr lang="en-US" sz="866" dirty="0">
                <a:solidFill>
                  <a:srgbClr val="425563"/>
                </a:solidFill>
                <a:latin typeface="Charles Modern"/>
                <a:cs typeface="Arial"/>
              </a:rPr>
              <a:t>In final semester of M.S. in Computer Science at the University of Nebraska at Omaha</a:t>
            </a:r>
          </a:p>
          <a:p>
            <a:pPr marL="212169" indent="-212169">
              <a:buFont typeface="Arial" panose="020B0604020202020204" pitchFamily="34" charset="0"/>
              <a:buChar char="•"/>
              <a:defRPr/>
            </a:pPr>
            <a:r>
              <a:rPr lang="en-US" sz="866" dirty="0">
                <a:solidFill>
                  <a:srgbClr val="425563"/>
                </a:solidFill>
                <a:latin typeface="Charles Modern"/>
                <a:cs typeface="Arial"/>
              </a:rPr>
              <a:t>Fun fact: I joined TDA in the ETP as the first year of the technology track. </a:t>
            </a:r>
            <a:endParaRPr lang="en-US" sz="891" dirty="0">
              <a:solidFill>
                <a:srgbClr val="425563"/>
              </a:solidFill>
              <a:latin typeface="Charles Modern"/>
            </a:endParaRPr>
          </a:p>
        </p:txBody>
      </p:sp>
      <p:sp>
        <p:nvSpPr>
          <p:cNvPr id="8" name="TextBox 7">
            <a:extLst>
              <a:ext uri="{FF2B5EF4-FFF2-40B4-BE49-F238E27FC236}">
                <a16:creationId xmlns:a16="http://schemas.microsoft.com/office/drawing/2014/main" id="{4272F8CB-DC41-E847-9251-4A020C03A151}"/>
              </a:ext>
            </a:extLst>
          </p:cNvPr>
          <p:cNvSpPr txBox="1"/>
          <p:nvPr/>
        </p:nvSpPr>
        <p:spPr>
          <a:xfrm>
            <a:off x="-563260" y="2395920"/>
            <a:ext cx="0" cy="0"/>
          </a:xfrm>
          <a:prstGeom prst="rect">
            <a:avLst/>
          </a:prstGeom>
          <a:noFill/>
        </p:spPr>
        <p:txBody>
          <a:bodyPr wrap="none" lIns="0" tIns="0" rIns="0" bIns="0" rtlCol="0">
            <a:noAutofit/>
          </a:bodyPr>
          <a:lstStyle/>
          <a:p>
            <a:pPr defTabSz="679244">
              <a:defRPr/>
            </a:pPr>
            <a:endParaRPr lang="en-US" sz="1486">
              <a:solidFill>
                <a:srgbClr val="425563"/>
              </a:solidFill>
              <a:latin typeface="Charles Modern"/>
            </a:endParaRPr>
          </a:p>
        </p:txBody>
      </p:sp>
      <p:sp>
        <p:nvSpPr>
          <p:cNvPr id="9" name="Rectangle 8">
            <a:extLst>
              <a:ext uri="{FF2B5EF4-FFF2-40B4-BE49-F238E27FC236}">
                <a16:creationId xmlns:a16="http://schemas.microsoft.com/office/drawing/2014/main" id="{7B90E097-6C1D-6E4F-AA59-D47ED452B5B5}"/>
              </a:ext>
            </a:extLst>
          </p:cNvPr>
          <p:cNvSpPr/>
          <p:nvPr/>
        </p:nvSpPr>
        <p:spPr>
          <a:xfrm>
            <a:off x="1293463" y="1854884"/>
            <a:ext cx="1867868" cy="195352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highlight>
                <a:srgbClr val="FFA640"/>
              </a:highlight>
              <a:latin typeface="Charles Modern"/>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293463" y="6545820"/>
            <a:ext cx="7471475" cy="91518"/>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latin typeface="Charles Modern"/>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3161331" y="1854884"/>
            <a:ext cx="1867868" cy="195352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highlight>
                <a:srgbClr val="FFA640"/>
              </a:highlight>
              <a:latin typeface="Charles Modern"/>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854884"/>
            <a:ext cx="1867868" cy="195352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highlight>
                <a:srgbClr val="FFA640"/>
              </a:highlight>
              <a:latin typeface="Charles Modern"/>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6897450" y="1848060"/>
            <a:ext cx="1867868" cy="195352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highlight>
                <a:srgbClr val="FFA640"/>
              </a:highlight>
              <a:latin typeface="Charles Modern"/>
            </a:endParaRPr>
          </a:p>
        </p:txBody>
      </p:sp>
      <p:sp>
        <p:nvSpPr>
          <p:cNvPr id="6" name="Rectangle 5">
            <a:extLst>
              <a:ext uri="{FF2B5EF4-FFF2-40B4-BE49-F238E27FC236}">
                <a16:creationId xmlns:a16="http://schemas.microsoft.com/office/drawing/2014/main" id="{93BC3F38-C947-D948-B581-95E6F86AF6DB}"/>
              </a:ext>
            </a:extLst>
          </p:cNvPr>
          <p:cNvSpPr/>
          <p:nvPr/>
        </p:nvSpPr>
        <p:spPr>
          <a:xfrm>
            <a:off x="1290036" y="979488"/>
            <a:ext cx="7471475" cy="947756"/>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922" tIns="33961" rIns="67922" bIns="33961" numCol="1" spcCol="0" rtlCol="0" fromWordArt="0" anchor="ctr" anchorCtr="0" forceAA="0" compatLnSpc="1">
            <a:prstTxWarp prst="textNoShape">
              <a:avLst/>
            </a:prstTxWarp>
            <a:noAutofit/>
          </a:bodyPr>
          <a:lstStyle/>
          <a:p>
            <a:pPr algn="ctr" defTabSz="679244">
              <a:defRPr/>
            </a:pPr>
            <a:endParaRPr lang="en-US" sz="1337">
              <a:solidFill>
                <a:srgbClr val="FFFFFF"/>
              </a:solidFill>
              <a:latin typeface="Charles Modern"/>
            </a:endParaRPr>
          </a:p>
        </p:txBody>
      </p:sp>
      <p:sp>
        <p:nvSpPr>
          <p:cNvPr id="308231" name="Rectangle 7"/>
          <p:cNvSpPr>
            <a:spLocks noGrp="1" noChangeArrowheads="1"/>
          </p:cNvSpPr>
          <p:nvPr>
            <p:ph type="title"/>
          </p:nvPr>
        </p:nvSpPr>
        <p:spPr>
          <a:xfrm>
            <a:off x="1485365" y="1154830"/>
            <a:ext cx="6792250" cy="679225"/>
          </a:xfrm>
        </p:spPr>
        <p:txBody>
          <a:bodyPr/>
          <a:lstStyle/>
          <a:p>
            <a:r>
              <a:rPr lang="en-US" sz="2970" dirty="0">
                <a:solidFill>
                  <a:schemeClr val="accent3"/>
                </a:solidFill>
              </a:rPr>
              <a:t>A</a:t>
            </a:r>
            <a:r>
              <a:rPr lang="en-US" sz="2970" dirty="0">
                <a:solidFill>
                  <a:schemeClr val="bg1"/>
                </a:solidFill>
              </a:rPr>
              <a:t>ndrew</a:t>
            </a:r>
            <a:r>
              <a:rPr lang="en-US" sz="2970" dirty="0">
                <a:solidFill>
                  <a:schemeClr val="accent3"/>
                </a:solidFill>
              </a:rPr>
              <a:t> M</a:t>
            </a:r>
            <a:r>
              <a:rPr lang="en-US" sz="2970" dirty="0">
                <a:solidFill>
                  <a:schemeClr val="bg1"/>
                </a:solidFill>
              </a:rPr>
              <a:t>ullinnix</a:t>
            </a:r>
            <a:br>
              <a:rPr lang="en-US" sz="2970" dirty="0"/>
            </a:br>
            <a:r>
              <a:rPr lang="en-US" sz="1774" dirty="0">
                <a:solidFill>
                  <a:schemeClr val="bg1"/>
                </a:solidFill>
              </a:rPr>
              <a:t>F.O.R.M.</a:t>
            </a:r>
          </a:p>
        </p:txBody>
      </p:sp>
      <p:pic>
        <p:nvPicPr>
          <p:cNvPr id="5" name="Picture 4" descr="A picture containing text, outdoor, building, sky&#10;&#10;Description automatically generated">
            <a:extLst>
              <a:ext uri="{FF2B5EF4-FFF2-40B4-BE49-F238E27FC236}">
                <a16:creationId xmlns:a16="http://schemas.microsoft.com/office/drawing/2014/main" id="{54DF85B0-6160-24AF-892B-60B33A24048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0036" y="1948074"/>
            <a:ext cx="1831426" cy="1432303"/>
          </a:xfrm>
          <a:prstGeom prst="rect">
            <a:avLst/>
          </a:prstGeom>
        </p:spPr>
      </p:pic>
      <p:pic>
        <p:nvPicPr>
          <p:cNvPr id="10" name="Picture 9" descr="A close-up of a machine&#10;&#10;Description automatically generated with low confidence">
            <a:extLst>
              <a:ext uri="{FF2B5EF4-FFF2-40B4-BE49-F238E27FC236}">
                <a16:creationId xmlns:a16="http://schemas.microsoft.com/office/drawing/2014/main" id="{593A5C81-5DA7-0825-999D-B7D1656F8F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25394" y="1911169"/>
            <a:ext cx="1332069" cy="886431"/>
          </a:xfrm>
          <a:prstGeom prst="rect">
            <a:avLst/>
          </a:prstGeom>
        </p:spPr>
      </p:pic>
      <p:pic>
        <p:nvPicPr>
          <p:cNvPr id="13" name="Picture 12" descr="A picture containing text, sky, beach, outdoor&#10;&#10;Description automatically generated">
            <a:extLst>
              <a:ext uri="{FF2B5EF4-FFF2-40B4-BE49-F238E27FC236}">
                <a16:creationId xmlns:a16="http://schemas.microsoft.com/office/drawing/2014/main" id="{BE60FC23-5DA5-5A07-006E-CC82424B9C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11492" y="2931617"/>
            <a:ext cx="1831426" cy="897625"/>
          </a:xfrm>
          <a:prstGeom prst="rect">
            <a:avLst/>
          </a:prstGeom>
        </p:spPr>
      </p:pic>
      <p:pic>
        <p:nvPicPr>
          <p:cNvPr id="17" name="Picture 16" descr="A picture containing grass, golf, outdoor, athletic game&#10;&#10;Description automatically generated">
            <a:extLst>
              <a:ext uri="{FF2B5EF4-FFF2-40B4-BE49-F238E27FC236}">
                <a16:creationId xmlns:a16="http://schemas.microsoft.com/office/drawing/2014/main" id="{AC3C0C20-7B3F-EED9-B19F-80602747228B}"/>
              </a:ext>
            </a:extLst>
          </p:cNvPr>
          <p:cNvPicPr>
            <a:picLocks noChangeAspect="1"/>
          </p:cNvPicPr>
          <p:nvPr/>
        </p:nvPicPr>
        <p:blipFill rotWithShape="1">
          <a:blip r:embed="rId6">
            <a:extLst>
              <a:ext uri="{28A0092B-C50C-407E-A947-70E740481C1C}">
                <a14:useLocalDpi xmlns:a14="http://schemas.microsoft.com/office/drawing/2010/main" val="0"/>
              </a:ext>
            </a:extLst>
          </a:blip>
          <a:srcRect l="55717"/>
          <a:stretch/>
        </p:blipFill>
        <p:spPr>
          <a:xfrm>
            <a:off x="6236874" y="1921416"/>
            <a:ext cx="677300" cy="953300"/>
          </a:xfrm>
          <a:prstGeom prst="rect">
            <a:avLst/>
          </a:prstGeom>
        </p:spPr>
      </p:pic>
      <p:pic>
        <p:nvPicPr>
          <p:cNvPr id="24" name="Picture 23" descr="A picture containing text, sport&#10;&#10;Description automatically generated">
            <a:extLst>
              <a:ext uri="{FF2B5EF4-FFF2-40B4-BE49-F238E27FC236}">
                <a16:creationId xmlns:a16="http://schemas.microsoft.com/office/drawing/2014/main" id="{B0C7440F-DB53-FEA0-0EB0-EB5699A0BFC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38932" y="2795815"/>
            <a:ext cx="1867868" cy="1019422"/>
          </a:xfrm>
          <a:prstGeom prst="rect">
            <a:avLst/>
          </a:prstGeom>
        </p:spPr>
      </p:pic>
      <p:pic>
        <p:nvPicPr>
          <p:cNvPr id="26" name="Picture 25" descr="A picture containing tree, outdoor, several&#10;&#10;Description automatically generated">
            <a:extLst>
              <a:ext uri="{FF2B5EF4-FFF2-40B4-BE49-F238E27FC236}">
                <a16:creationId xmlns:a16="http://schemas.microsoft.com/office/drawing/2014/main" id="{F4D579AA-FBE0-BB1B-3DD3-0F7C65B5EBC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60950" y="1948073"/>
            <a:ext cx="1846031" cy="1228451"/>
          </a:xfrm>
          <a:prstGeom prst="rect">
            <a:avLst/>
          </a:prstGeom>
        </p:spPr>
      </p:pic>
      <p:pic>
        <p:nvPicPr>
          <p:cNvPr id="28" name="Picture 27" descr="Graphical user interface&#10;&#10;Description automatically generated">
            <a:extLst>
              <a:ext uri="{FF2B5EF4-FFF2-40B4-BE49-F238E27FC236}">
                <a16:creationId xmlns:a16="http://schemas.microsoft.com/office/drawing/2014/main" id="{E7A853FD-589D-F7C2-E7F6-D2B458C2085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912845" y="1888994"/>
            <a:ext cx="1861826" cy="1042623"/>
          </a:xfrm>
          <a:prstGeom prst="rect">
            <a:avLst/>
          </a:prstGeom>
        </p:spPr>
      </p:pic>
      <p:pic>
        <p:nvPicPr>
          <p:cNvPr id="30" name="Picture 29" descr="A picture containing toy, LEGO, vector graphics&#10;&#10;Description automatically generated">
            <a:extLst>
              <a:ext uri="{FF2B5EF4-FFF2-40B4-BE49-F238E27FC236}">
                <a16:creationId xmlns:a16="http://schemas.microsoft.com/office/drawing/2014/main" id="{39BBDEDB-737F-B954-AF5F-E1D4006C200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915863" y="2907137"/>
            <a:ext cx="1858808" cy="905882"/>
          </a:xfrm>
          <a:prstGeom prst="rect">
            <a:avLst/>
          </a:prstGeom>
        </p:spPr>
      </p:pic>
      <p:pic>
        <p:nvPicPr>
          <p:cNvPr id="22" name="Picture 21" descr="A picture containing text, tree&#10;&#10;Description automatically generated">
            <a:extLst>
              <a:ext uri="{FF2B5EF4-FFF2-40B4-BE49-F238E27FC236}">
                <a16:creationId xmlns:a16="http://schemas.microsoft.com/office/drawing/2014/main" id="{BD684A50-70D8-AFEC-1869-BB36786658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170682" y="3049400"/>
            <a:ext cx="1876929" cy="741308"/>
          </a:xfrm>
          <a:prstGeom prst="rect">
            <a:avLst/>
          </a:prstGeom>
        </p:spPr>
      </p:pic>
    </p:spTree>
    <p:extLst>
      <p:ext uri="{BB962C8B-B14F-4D97-AF65-F5344CB8AC3E}">
        <p14:creationId xmlns:p14="http://schemas.microsoft.com/office/powerpoint/2010/main" val="24508930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Family of four; my mom is from Des Moines, and my dad is from Norfolk.</a:t>
            </a:r>
          </a:p>
          <a:p>
            <a:pPr>
              <a:lnSpc>
                <a:spcPct val="110000"/>
              </a:lnSpc>
            </a:pPr>
            <a:r>
              <a:rPr lang="en-US" sz="1200" dirty="0"/>
              <a:t>My sister and I were both born in Omaha; I still live here, and my sister lives in Salt Lake City.</a:t>
            </a:r>
          </a:p>
          <a:p>
            <a:pPr>
              <a:lnSpc>
                <a:spcPct val="110000"/>
              </a:lnSpc>
            </a:pPr>
            <a:r>
              <a:rPr lang="en-US" sz="1200" dirty="0"/>
              <a:t>I have one cat named Giovanni, and my sister has a dog named Juniper.</a:t>
            </a:r>
          </a:p>
        </p:txBody>
      </p:sp>
      <p:sp>
        <p:nvSpPr>
          <p:cNvPr id="3" name="TextBox 2"/>
          <p:cNvSpPr txBox="1"/>
          <p:nvPr/>
        </p:nvSpPr>
        <p:spPr>
          <a:xfrm>
            <a:off x="5078261" y="3891569"/>
            <a:ext cx="2465539"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indent="-285750">
              <a:buFont typeface="Arial" panose="020B0604020202020204" pitchFamily="34" charset="0"/>
              <a:buChar char="•"/>
              <a:defRPr/>
            </a:pPr>
            <a:r>
              <a:rPr lang="en-US" sz="1200" dirty="0">
                <a:latin typeface="Charles Modern"/>
                <a:cs typeface="Arial"/>
              </a:rPr>
              <a:t>I am an avid pianist and have been playing since I was 7. I enjoy playing jazz improv in my free time.</a:t>
            </a:r>
          </a:p>
          <a:p>
            <a:pPr marL="285750" indent="-285750">
              <a:buFont typeface="Arial" panose="020B0604020202020204" pitchFamily="34" charset="0"/>
              <a:buChar char="•"/>
              <a:defRPr/>
            </a:pPr>
            <a:r>
              <a:rPr lang="en-US" sz="1200" dirty="0">
                <a:latin typeface="Charles Modern"/>
                <a:cs typeface="Arial"/>
              </a:rPr>
              <a:t>I've been hooked on D&amp;D since my college roommates introduced me to it.</a:t>
            </a:r>
          </a:p>
          <a:p>
            <a:pPr marL="285750" indent="-285750">
              <a:buFont typeface="Arial" panose="020B0604020202020204" pitchFamily="34" charset="0"/>
              <a:buChar char="•"/>
              <a:defRPr/>
            </a:pPr>
            <a:r>
              <a:rPr lang="en-US" sz="1200" dirty="0">
                <a:latin typeface="Charles Modern"/>
                <a:cs typeface="Arial"/>
              </a:rPr>
              <a:t>I'm a soup </a:t>
            </a:r>
            <a:r>
              <a:rPr lang="en-US" sz="1200" dirty="0" err="1">
                <a:latin typeface="Charles Modern"/>
                <a:cs typeface="Arial"/>
              </a:rPr>
              <a:t>connouisseuse</a:t>
            </a:r>
            <a:r>
              <a:rPr lang="en-US" sz="1200" dirty="0">
                <a:latin typeface="Charles Modern"/>
                <a:cs typeface="Arial"/>
              </a:rPr>
              <a:t> and enjoy finding new soup recipes to cook and refine.</a:t>
            </a:r>
          </a:p>
          <a:p>
            <a:pPr marL="285750" indent="-285750">
              <a:buFont typeface="Arial" panose="020B0604020202020204" pitchFamily="34" charset="0"/>
              <a:buChar char="•"/>
              <a:defRPr/>
            </a:pPr>
            <a:r>
              <a:rPr lang="en-US" sz="1200" dirty="0">
                <a:latin typeface="Charles Modern"/>
                <a:cs typeface="Arial"/>
              </a:rPr>
              <a:t>I enjoy tinkering with computers, both in software and in hardware.</a:t>
            </a:r>
          </a:p>
        </p:txBody>
      </p:sp>
      <p:sp>
        <p:nvSpPr>
          <p:cNvPr id="4" name="TextBox 3"/>
          <p:cNvSpPr txBox="1"/>
          <p:nvPr/>
        </p:nvSpPr>
        <p:spPr>
          <a:xfrm>
            <a:off x="7690616" y="3891569"/>
            <a:ext cx="2221992"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a:cs typeface="Arial"/>
              </a:rPr>
              <a:t>M</a:t>
            </a:r>
            <a:r>
              <a:rPr kumimoji="0" lang="en-US" sz="2400" b="0" i="0" u="none" strike="noStrike" kern="1200" cap="none" spc="0" normalizeH="0" baseline="0" noProof="0" dirty="0">
                <a:ln>
                  <a:noFill/>
                </a:ln>
                <a:solidFill>
                  <a:srgbClr val="005F83"/>
                </a:solidFill>
                <a:effectLst/>
                <a:uLnTx/>
                <a:uFillTx/>
                <a:latin typeface="Arial"/>
                <a:cs typeface="Arial"/>
              </a:rPr>
              <a:t>otivation</a:t>
            </a:r>
            <a:endParaRPr lang="en-US" sz="2400" b="0" i="0" u="none" strike="noStrike" kern="1200" cap="none" spc="0" normalizeH="0" baseline="0" noProof="0" dirty="0">
              <a:ln>
                <a:noFill/>
              </a:ln>
              <a:solidFill>
                <a:srgbClr val="425563"/>
              </a:solidFill>
              <a:effectLst/>
              <a:uLnTx/>
              <a:uFillTx/>
            </a:endParaRPr>
          </a:p>
          <a:p>
            <a:pPr marL="285750" indent="-285750">
              <a:buFont typeface="Arial" panose="020B0604020202020204" pitchFamily="34" charset="0"/>
              <a:buChar char="•"/>
              <a:defRPr/>
            </a:pPr>
            <a:r>
              <a:rPr lang="en-US" sz="1200" dirty="0">
                <a:solidFill>
                  <a:srgbClr val="425563"/>
                </a:solidFill>
                <a:latin typeface="Charles Modern"/>
                <a:cs typeface="Arial"/>
              </a:rPr>
              <a:t>I enjoy solving problems, optimizing solutions, automation, and improving ease of use.</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I'm motivated to be able to treat myself and those close to me well.</a:t>
            </a:r>
            <a:endParaRPr lang="en-US" sz="1200" dirty="0">
              <a:solidFill>
                <a:srgbClr val="425563"/>
              </a:solidFill>
              <a:latin typeface="Charles Modern"/>
            </a:endParaRPr>
          </a:p>
          <a:p>
            <a:pPr marL="285750" indent="-285750">
              <a:buFont typeface="Arial" panose="020B0604020202020204" pitchFamily="34" charset="0"/>
              <a:buChar char="•"/>
              <a:defRPr/>
            </a:pPr>
            <a:r>
              <a:rPr lang="en-US" sz="1200" dirty="0">
                <a:solidFill>
                  <a:srgbClr val="425563"/>
                </a:solidFill>
                <a:latin typeface="Charles Modern"/>
                <a:cs typeface="Arial"/>
              </a:rPr>
              <a:t>I am prone to making bad puns and nerdy jokes.</a:t>
            </a:r>
            <a:endParaRPr lang="en-US" sz="1200" dirty="0">
              <a:solidFill>
                <a:srgbClr val="425563"/>
              </a:solidFill>
              <a:latin typeface="Charles Modern"/>
            </a:endParaRPr>
          </a:p>
          <a:p>
            <a:pPr marL="285750" indent="-285750">
              <a:buFont typeface="Arial" panose="020B0604020202020204" pitchFamily="34" charset="0"/>
              <a:buChar char="•"/>
              <a:defRPr/>
            </a:pPr>
            <a:r>
              <a:rPr lang="en-US" sz="1200" dirty="0">
                <a:solidFill>
                  <a:srgbClr val="425563"/>
                </a:solidFill>
                <a:latin typeface="Charles Modern"/>
                <a:cs typeface="Arial"/>
              </a:rPr>
              <a:t>As someone who is bisexual and transgender, LGBTQ+ activism matters greatly to me.</a:t>
            </a:r>
            <a:endParaRPr lang="en-US" sz="1200" dirty="0">
              <a:solidFill>
                <a:srgbClr val="425563"/>
              </a:solidFill>
              <a:latin typeface="Charles Modern"/>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kumimoji="0" lang="en-US" sz="2400" b="0" i="0" u="none" strike="noStrike" kern="1200" cap="none" spc="0" normalizeH="0" baseline="0" noProof="0" dirty="0">
                <a:ln>
                  <a:noFill/>
                </a:ln>
                <a:solidFill>
                  <a:srgbClr val="FFC000"/>
                </a:solidFill>
                <a:effectLst/>
                <a:uLnTx/>
                <a:uFillTx/>
                <a:latin typeface="Arial"/>
                <a:cs typeface="Arial"/>
              </a:rPr>
              <a:t>O</a:t>
            </a:r>
            <a:r>
              <a:rPr kumimoji="0" lang="en-US" sz="2400" b="0" i="0" u="none" strike="noStrike" kern="1200" cap="none" spc="0" normalizeH="0" baseline="0" noProof="0" dirty="0">
                <a:ln>
                  <a:noFill/>
                </a:ln>
                <a:solidFill>
                  <a:srgbClr val="005F83"/>
                </a:solidFill>
                <a:effectLst/>
                <a:uLnTx/>
                <a:uFillTx/>
                <a:latin typeface="Arial"/>
                <a:cs typeface="Arial"/>
              </a:rPr>
              <a:t>ccupation</a:t>
            </a:r>
            <a:r>
              <a:rPr lang="en-US" sz="2400" dirty="0">
                <a:solidFill>
                  <a:srgbClr val="005F83"/>
                </a:solidFill>
                <a:latin typeface="Arial"/>
                <a:cs typeface="Arial"/>
              </a:rPr>
              <a:t>  </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Software Development Specialist</a:t>
            </a:r>
          </a:p>
          <a:p>
            <a:pPr marL="285750" indent="-285750">
              <a:buFont typeface="Arial" panose="020B0604020202020204" pitchFamily="34" charset="0"/>
              <a:buChar char="•"/>
              <a:defRPr/>
            </a:pPr>
            <a:r>
              <a:rPr lang="en-US" sz="1200" dirty="0">
                <a:solidFill>
                  <a:srgbClr val="425563"/>
                </a:solidFill>
                <a:latin typeface="Charles Modern"/>
                <a:cs typeface="Arial"/>
              </a:rPr>
              <a:t>Graduated from UNO in May of 2021 with a dual major in computer science and cybersecurity.</a:t>
            </a:r>
          </a:p>
          <a:p>
            <a:pPr marL="285750" indent="-285750">
              <a:buFont typeface="Arial" panose="020B0604020202020204" pitchFamily="34" charset="0"/>
              <a:buChar char="•"/>
              <a:defRPr/>
            </a:pPr>
            <a:r>
              <a:rPr lang="en-US" sz="1200" dirty="0">
                <a:solidFill>
                  <a:srgbClr val="425563"/>
                </a:solidFill>
                <a:latin typeface="Charles Modern"/>
                <a:cs typeface="Arial"/>
              </a:rPr>
              <a:t>Started at TD Ameritrade as an intern; I continued after college as a full-time employee and have been working here for almost 4 years.</a:t>
            </a: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264043"/>
            <a:ext cx="2509863" cy="253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accent3"/>
                </a:solidFill>
              </a:rPr>
              <a:t>H</a:t>
            </a:r>
            <a:r>
              <a:rPr lang="en-US" sz="4000" dirty="0">
                <a:solidFill>
                  <a:schemeClr val="bg1"/>
                </a:solidFill>
              </a:rPr>
              <a:t>arper </a:t>
            </a:r>
            <a:r>
              <a:rPr lang="en-US" sz="4000" dirty="0">
                <a:solidFill>
                  <a:schemeClr val="accent3"/>
                </a:solidFill>
              </a:rPr>
              <a:t>P</a:t>
            </a:r>
            <a:r>
              <a:rPr lang="en-US" sz="4000" dirty="0">
                <a:solidFill>
                  <a:schemeClr val="bg1"/>
                </a:solidFill>
              </a:rPr>
              <a:t>rice</a:t>
            </a:r>
            <a:br>
              <a:rPr lang="en-US" sz="4000" dirty="0">
                <a:solidFill>
                  <a:schemeClr val="accent3"/>
                </a:solidFill>
              </a:rPr>
            </a:br>
            <a:r>
              <a:rPr lang="en-US" sz="2400" dirty="0">
                <a:solidFill>
                  <a:schemeClr val="bg1"/>
                </a:solidFill>
              </a:rPr>
              <a:t>F.O.R.M.</a:t>
            </a:r>
            <a:endParaRPr lang="en-US" sz="2000" dirty="0">
              <a:solidFill>
                <a:schemeClr val="bg1"/>
              </a:solidFill>
            </a:endParaRPr>
          </a:p>
        </p:txBody>
      </p:sp>
      <p:pic>
        <p:nvPicPr>
          <p:cNvPr id="2" name="Picture 4">
            <a:extLst>
              <a:ext uri="{FF2B5EF4-FFF2-40B4-BE49-F238E27FC236}">
                <a16:creationId xmlns:a16="http://schemas.microsoft.com/office/drawing/2014/main" id="{38D1CD77-031C-48FB-0161-9BE6E22D757E}"/>
              </a:ext>
            </a:extLst>
          </p:cNvPr>
          <p:cNvPicPr>
            <a:picLocks noChangeAspect="1"/>
          </p:cNvPicPr>
          <p:nvPr/>
        </p:nvPicPr>
        <p:blipFill rotWithShape="1">
          <a:blip r:embed="rId3"/>
          <a:srcRect l="-102" t="13941" b="17694"/>
          <a:stretch/>
        </p:blipFill>
        <p:spPr>
          <a:xfrm>
            <a:off x="595380" y="1284582"/>
            <a:ext cx="1328518" cy="1208499"/>
          </a:xfrm>
          <a:prstGeom prst="rect">
            <a:avLst/>
          </a:prstGeom>
        </p:spPr>
      </p:pic>
      <p:pic>
        <p:nvPicPr>
          <p:cNvPr id="5" name="Picture 6" descr="A dog lying on a couch&#10;&#10;Description automatically generated">
            <a:extLst>
              <a:ext uri="{FF2B5EF4-FFF2-40B4-BE49-F238E27FC236}">
                <a16:creationId xmlns:a16="http://schemas.microsoft.com/office/drawing/2014/main" id="{51A18DEA-5DCC-BFC7-44CA-094EAE08E373}"/>
              </a:ext>
            </a:extLst>
          </p:cNvPr>
          <p:cNvPicPr>
            <a:picLocks noChangeAspect="1"/>
          </p:cNvPicPr>
          <p:nvPr/>
        </p:nvPicPr>
        <p:blipFill rotWithShape="1">
          <a:blip r:embed="rId4"/>
          <a:srcRect l="15544" t="6881" r="14853" b="12680"/>
          <a:stretch/>
        </p:blipFill>
        <p:spPr>
          <a:xfrm>
            <a:off x="510490" y="2484120"/>
            <a:ext cx="1492820" cy="1301371"/>
          </a:xfrm>
          <a:prstGeom prst="rect">
            <a:avLst/>
          </a:prstGeom>
        </p:spPr>
      </p:pic>
      <p:pic>
        <p:nvPicPr>
          <p:cNvPr id="7" name="Picture 9" descr="A picture containing food, vegetable, dish, different&#10;&#10;Description automatically generated">
            <a:extLst>
              <a:ext uri="{FF2B5EF4-FFF2-40B4-BE49-F238E27FC236}">
                <a16:creationId xmlns:a16="http://schemas.microsoft.com/office/drawing/2014/main" id="{7EF41BA1-35F2-207D-37B9-7C43DDC6609B}"/>
              </a:ext>
            </a:extLst>
          </p:cNvPr>
          <p:cNvPicPr>
            <a:picLocks noChangeAspect="1"/>
          </p:cNvPicPr>
          <p:nvPr/>
        </p:nvPicPr>
        <p:blipFill rotWithShape="1">
          <a:blip r:embed="rId5"/>
          <a:srcRect l="3109" t="15735" r="3027" b="12224"/>
          <a:stretch/>
        </p:blipFill>
        <p:spPr>
          <a:xfrm>
            <a:off x="6346376" y="1297184"/>
            <a:ext cx="1187232" cy="1203796"/>
          </a:xfrm>
          <a:prstGeom prst="rect">
            <a:avLst/>
          </a:prstGeom>
        </p:spPr>
      </p:pic>
      <p:pic>
        <p:nvPicPr>
          <p:cNvPr id="10" name="Picture 11" descr="A picture containing floor, indoor&#10;&#10;Description automatically generated">
            <a:extLst>
              <a:ext uri="{FF2B5EF4-FFF2-40B4-BE49-F238E27FC236}">
                <a16:creationId xmlns:a16="http://schemas.microsoft.com/office/drawing/2014/main" id="{42F8D771-5EBA-E563-5EDC-D04C3483EC95}"/>
              </a:ext>
            </a:extLst>
          </p:cNvPr>
          <p:cNvPicPr>
            <a:picLocks noChangeAspect="1"/>
          </p:cNvPicPr>
          <p:nvPr/>
        </p:nvPicPr>
        <p:blipFill rotWithShape="1">
          <a:blip r:embed="rId6"/>
          <a:srcRect l="9326" t="17949" r="13817" b="8716"/>
          <a:stretch/>
        </p:blipFill>
        <p:spPr>
          <a:xfrm>
            <a:off x="6038648" y="2499332"/>
            <a:ext cx="1507073" cy="1088339"/>
          </a:xfrm>
          <a:prstGeom prst="rect">
            <a:avLst/>
          </a:prstGeom>
        </p:spPr>
      </p:pic>
      <p:pic>
        <p:nvPicPr>
          <p:cNvPr id="12" name="Picture 12" descr="A picture containing floor, indoor, electronics&#10;&#10;Description automatically generated">
            <a:extLst>
              <a:ext uri="{FF2B5EF4-FFF2-40B4-BE49-F238E27FC236}">
                <a16:creationId xmlns:a16="http://schemas.microsoft.com/office/drawing/2014/main" id="{3E2DBC23-E5AF-08DC-6519-8D35295F9904}"/>
              </a:ext>
            </a:extLst>
          </p:cNvPr>
          <p:cNvPicPr>
            <a:picLocks noChangeAspect="1"/>
          </p:cNvPicPr>
          <p:nvPr/>
        </p:nvPicPr>
        <p:blipFill rotWithShape="1">
          <a:blip r:embed="rId7"/>
          <a:srcRect l="21858" t="725" r="15483" b="-550"/>
          <a:stretch/>
        </p:blipFill>
        <p:spPr>
          <a:xfrm>
            <a:off x="5028947" y="2526801"/>
            <a:ext cx="1000687" cy="1193251"/>
          </a:xfrm>
          <a:prstGeom prst="rect">
            <a:avLst/>
          </a:prstGeom>
        </p:spPr>
      </p:pic>
      <p:pic>
        <p:nvPicPr>
          <p:cNvPr id="13" name="Picture 15" descr="A picture containing logo&#10;&#10;Description automatically generated">
            <a:extLst>
              <a:ext uri="{FF2B5EF4-FFF2-40B4-BE49-F238E27FC236}">
                <a16:creationId xmlns:a16="http://schemas.microsoft.com/office/drawing/2014/main" id="{D11A6FA4-8620-B320-2585-2667080057D0}"/>
              </a:ext>
            </a:extLst>
          </p:cNvPr>
          <p:cNvPicPr>
            <a:picLocks noChangeAspect="1"/>
          </p:cNvPicPr>
          <p:nvPr/>
        </p:nvPicPr>
        <p:blipFill rotWithShape="1">
          <a:blip r:embed="rId8"/>
          <a:srcRect b="26728"/>
          <a:stretch/>
        </p:blipFill>
        <p:spPr>
          <a:xfrm>
            <a:off x="2516119" y="2439596"/>
            <a:ext cx="2506309" cy="1370129"/>
          </a:xfrm>
          <a:prstGeom prst="rect">
            <a:avLst/>
          </a:prstGeom>
        </p:spPr>
      </p:pic>
      <p:pic>
        <p:nvPicPr>
          <p:cNvPr id="16" name="Picture 16">
            <a:extLst>
              <a:ext uri="{FF2B5EF4-FFF2-40B4-BE49-F238E27FC236}">
                <a16:creationId xmlns:a16="http://schemas.microsoft.com/office/drawing/2014/main" id="{B1EA94FC-7D70-EE9B-4C0A-29885A6B8C78}"/>
              </a:ext>
            </a:extLst>
          </p:cNvPr>
          <p:cNvPicPr>
            <a:picLocks noChangeAspect="1"/>
          </p:cNvPicPr>
          <p:nvPr/>
        </p:nvPicPr>
        <p:blipFill>
          <a:blip r:embed="rId9"/>
          <a:stretch>
            <a:fillRect/>
          </a:stretch>
        </p:blipFill>
        <p:spPr>
          <a:xfrm>
            <a:off x="2516737" y="1512551"/>
            <a:ext cx="2506307" cy="748686"/>
          </a:xfrm>
          <a:prstGeom prst="rect">
            <a:avLst/>
          </a:prstGeom>
        </p:spPr>
      </p:pic>
      <p:pic>
        <p:nvPicPr>
          <p:cNvPr id="17" name="Picture 20" descr="A picture containing text&#10;&#10;Description automatically generated">
            <a:extLst>
              <a:ext uri="{FF2B5EF4-FFF2-40B4-BE49-F238E27FC236}">
                <a16:creationId xmlns:a16="http://schemas.microsoft.com/office/drawing/2014/main" id="{020A7F17-1CA1-F6AA-5200-C8BBC69993AF}"/>
              </a:ext>
            </a:extLst>
          </p:cNvPr>
          <p:cNvPicPr>
            <a:picLocks noChangeAspect="1"/>
          </p:cNvPicPr>
          <p:nvPr/>
        </p:nvPicPr>
        <p:blipFill>
          <a:blip r:embed="rId10"/>
          <a:stretch>
            <a:fillRect/>
          </a:stretch>
        </p:blipFill>
        <p:spPr>
          <a:xfrm>
            <a:off x="7544874" y="1286658"/>
            <a:ext cx="2506883" cy="1264958"/>
          </a:xfrm>
          <a:prstGeom prst="rect">
            <a:avLst/>
          </a:prstGeom>
        </p:spPr>
      </p:pic>
      <p:pic>
        <p:nvPicPr>
          <p:cNvPr id="21" name="Picture 21" descr="Background pattern&#10;&#10;Description automatically generated">
            <a:extLst>
              <a:ext uri="{FF2B5EF4-FFF2-40B4-BE49-F238E27FC236}">
                <a16:creationId xmlns:a16="http://schemas.microsoft.com/office/drawing/2014/main" id="{E9580E09-3A89-7C3A-1FC4-13B6051FBA4B}"/>
              </a:ext>
            </a:extLst>
          </p:cNvPr>
          <p:cNvPicPr>
            <a:picLocks noChangeAspect="1"/>
          </p:cNvPicPr>
          <p:nvPr/>
        </p:nvPicPr>
        <p:blipFill>
          <a:blip r:embed="rId11"/>
          <a:stretch>
            <a:fillRect/>
          </a:stretch>
        </p:blipFill>
        <p:spPr>
          <a:xfrm>
            <a:off x="7540468" y="2555266"/>
            <a:ext cx="1268448" cy="1223980"/>
          </a:xfrm>
          <a:prstGeom prst="rect">
            <a:avLst/>
          </a:prstGeom>
        </p:spPr>
      </p:pic>
      <p:pic>
        <p:nvPicPr>
          <p:cNvPr id="22" name="Picture 22">
            <a:extLst>
              <a:ext uri="{FF2B5EF4-FFF2-40B4-BE49-F238E27FC236}">
                <a16:creationId xmlns:a16="http://schemas.microsoft.com/office/drawing/2014/main" id="{309DBCFB-6556-13E2-B791-E13F219D57C5}"/>
              </a:ext>
            </a:extLst>
          </p:cNvPr>
          <p:cNvPicPr>
            <a:picLocks noChangeAspect="1"/>
          </p:cNvPicPr>
          <p:nvPr/>
        </p:nvPicPr>
        <p:blipFill>
          <a:blip r:embed="rId12"/>
          <a:stretch>
            <a:fillRect/>
          </a:stretch>
        </p:blipFill>
        <p:spPr>
          <a:xfrm>
            <a:off x="8797791" y="2550668"/>
            <a:ext cx="1257513" cy="1230876"/>
          </a:xfrm>
          <a:prstGeom prst="rect">
            <a:avLst/>
          </a:prstGeom>
        </p:spPr>
      </p:pic>
      <p:pic>
        <p:nvPicPr>
          <p:cNvPr id="23" name="Picture 23">
            <a:extLst>
              <a:ext uri="{FF2B5EF4-FFF2-40B4-BE49-F238E27FC236}">
                <a16:creationId xmlns:a16="http://schemas.microsoft.com/office/drawing/2014/main" id="{B9B25181-16CF-05EE-B1D7-3AAA734078EA}"/>
              </a:ext>
            </a:extLst>
          </p:cNvPr>
          <p:cNvPicPr>
            <a:picLocks noChangeAspect="1"/>
          </p:cNvPicPr>
          <p:nvPr/>
        </p:nvPicPr>
        <p:blipFill rotWithShape="1">
          <a:blip r:embed="rId13"/>
          <a:srcRect l="453" t="24415" b="8442"/>
          <a:stretch/>
        </p:blipFill>
        <p:spPr>
          <a:xfrm>
            <a:off x="5028585" y="1363551"/>
            <a:ext cx="1314749" cy="1167418"/>
          </a:xfrm>
          <a:prstGeom prst="rect">
            <a:avLst/>
          </a:prstGeom>
        </p:spPr>
      </p:pic>
    </p:spTree>
    <p:extLst>
      <p:ext uri="{BB962C8B-B14F-4D97-AF65-F5344CB8AC3E}">
        <p14:creationId xmlns:p14="http://schemas.microsoft.com/office/powerpoint/2010/main" val="757959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Not married, no kids.</a:t>
            </a:r>
          </a:p>
          <a:p>
            <a:pPr>
              <a:lnSpc>
                <a:spcPct val="110000"/>
              </a:lnSpc>
            </a:pPr>
            <a:r>
              <a:rPr lang="en-US" sz="1200" dirty="0">
                <a:latin typeface="+mj-lt"/>
              </a:rPr>
              <a:t>Only Child</a:t>
            </a:r>
          </a:p>
          <a:p>
            <a:pPr>
              <a:lnSpc>
                <a:spcPct val="110000"/>
              </a:lnSpc>
            </a:pPr>
            <a:r>
              <a:rPr lang="en-US" sz="1200" dirty="0">
                <a:latin typeface="+mj-lt"/>
              </a:rPr>
              <a:t>One cat – Leland</a:t>
            </a:r>
          </a:p>
          <a:p>
            <a:pPr>
              <a:lnSpc>
                <a:spcPct val="110000"/>
              </a:lnSpc>
            </a:pPr>
            <a:r>
              <a:rPr lang="en-US" sz="1200" dirty="0">
                <a:latin typeface="+mj-lt"/>
              </a:rPr>
              <a:t>Grew up in the Omaha area, but most of my family members are spread across KS, ND, NM, and NC.</a:t>
            </a:r>
            <a:endParaRPr lang="en-US" sz="1600" dirty="0"/>
          </a:p>
        </p:txBody>
      </p:sp>
      <p:sp>
        <p:nvSpPr>
          <p:cNvPr id="3" name="TextBox 2"/>
          <p:cNvSpPr txBox="1"/>
          <p:nvPr/>
        </p:nvSpPr>
        <p:spPr>
          <a:xfrm>
            <a:off x="5078261" y="3891569"/>
            <a:ext cx="2465539" cy="3154680"/>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You can find me in the gym lifting weights after work. It has turned into my main hobby recently.</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Spend most of my free time on the weekends with friends or visiting family, helping others, and small DIY projects and fishing.</a:t>
            </a: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Love watching college basketball – Huskers/Creighton</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sym typeface="Wingdings" pitchFamily="2" charset="2"/>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Fun Fact: Played D4/D5 amateur paintball for 2 seasons</a:t>
            </a:r>
          </a:p>
        </p:txBody>
      </p:sp>
      <p:sp>
        <p:nvSpPr>
          <p:cNvPr id="4" name="TextBox 3"/>
          <p:cNvSpPr txBox="1"/>
          <p:nvPr/>
        </p:nvSpPr>
        <p:spPr>
          <a:xfrm>
            <a:off x="7690616" y="3891569"/>
            <a:ext cx="2221992" cy="3154680"/>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M</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otivation</a:t>
            </a:r>
            <a:endParaRPr kumimoji="0" lang="en-US" sz="2400" b="0" i="0" u="none" strike="noStrike" kern="1200" cap="none" spc="0" normalizeH="0" baseline="0" noProof="0" dirty="0">
              <a:ln>
                <a:noFill/>
              </a:ln>
              <a:solidFill>
                <a:srgbClr val="425563"/>
              </a:solidFill>
              <a:effectLst/>
              <a:uLnTx/>
              <a:uFillTx/>
              <a:latin typeface="Arial" charset="0"/>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Passionate about helping others.</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I’m easy going, not too much bothers me. I prefer to roll with the punches and control what I can control and not worry about what I can’t control.</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lang="en-US" sz="2400" dirty="0">
                <a:solidFill>
                  <a:srgbClr val="FFC000"/>
                </a:solidFill>
                <a:latin typeface="Arial"/>
                <a:cs typeface="Arial"/>
              </a:rPr>
              <a:t>O</a:t>
            </a:r>
            <a:r>
              <a:rPr lang="en-US" sz="2400" dirty="0">
                <a:solidFill>
                  <a:schemeClr val="tx2">
                    <a:lumMod val="60000"/>
                    <a:lumOff val="40000"/>
                  </a:schemeClr>
                </a:solidFill>
                <a:latin typeface="Arial"/>
                <a:cs typeface="Arial"/>
              </a:rPr>
              <a:t>ccupation</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Organizations I’ve spent time in include BOS, CDMT, and NGOMS</a:t>
            </a:r>
          </a:p>
          <a:p>
            <a:pPr marL="285750" indent="-285750">
              <a:buFont typeface="Arial" panose="020B0604020202020204" pitchFamily="34" charset="0"/>
              <a:buChar char="•"/>
              <a:defRPr/>
            </a:pPr>
            <a:r>
              <a:rPr lang="en-US" sz="1200" dirty="0">
                <a:solidFill>
                  <a:srgbClr val="425563"/>
                </a:solidFill>
                <a:latin typeface="Charles Modern"/>
                <a:cs typeface="Arial"/>
              </a:rPr>
              <a:t>Passionate about building Java REST Services. As well as providing value in anyway I can.</a:t>
            </a:r>
            <a:endParaRPr lang="en-US" sz="1200" dirty="0">
              <a:solidFill>
                <a:srgbClr val="425563"/>
              </a:solidFill>
              <a:latin typeface="Charles Modern"/>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B.S. in Computer Engineer from The University of Nebraska at </a:t>
            </a:r>
            <a:r>
              <a:rPr lang="en-US" sz="1200" dirty="0">
                <a:solidFill>
                  <a:srgbClr val="425563"/>
                </a:solidFill>
                <a:latin typeface="Charles Modern"/>
                <a:cs typeface="Arial"/>
              </a:rPr>
              <a:t>Lincoln.</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a:endParaRP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169307"/>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accent3"/>
                </a:solidFill>
              </a:rPr>
              <a:t>M</a:t>
            </a:r>
            <a:r>
              <a:rPr lang="en-US" sz="4000" dirty="0">
                <a:solidFill>
                  <a:schemeClr val="bg1"/>
                </a:solidFill>
              </a:rPr>
              <a:t>att </a:t>
            </a:r>
            <a:r>
              <a:rPr lang="en-US" sz="4000" dirty="0">
                <a:solidFill>
                  <a:schemeClr val="accent3"/>
                </a:solidFill>
              </a:rPr>
              <a:t>M</a:t>
            </a:r>
            <a:r>
              <a:rPr lang="en-US" sz="4000" dirty="0">
                <a:solidFill>
                  <a:schemeClr val="bg1"/>
                </a:solidFill>
              </a:rPr>
              <a:t>otter</a:t>
            </a:r>
            <a:br>
              <a:rPr lang="en-US" sz="4000" dirty="0">
                <a:solidFill>
                  <a:schemeClr val="bg1"/>
                </a:solidFill>
              </a:rPr>
            </a:br>
            <a:r>
              <a:rPr lang="en-US" sz="2400" dirty="0">
                <a:solidFill>
                  <a:schemeClr val="bg1"/>
                </a:solidFill>
              </a:rPr>
              <a:t>F.O.R.M.</a:t>
            </a:r>
            <a:endParaRPr lang="en-US" sz="2000" dirty="0">
              <a:solidFill>
                <a:schemeClr val="bg1"/>
              </a:solidFill>
            </a:endParaRPr>
          </a:p>
        </p:txBody>
      </p:sp>
      <p:pic>
        <p:nvPicPr>
          <p:cNvPr id="7" name="Picture 6" descr="A picture containing text, sign, clipart&#10;&#10;Description automatically generated">
            <a:extLst>
              <a:ext uri="{FF2B5EF4-FFF2-40B4-BE49-F238E27FC236}">
                <a16:creationId xmlns:a16="http://schemas.microsoft.com/office/drawing/2014/main" id="{D232535C-F97B-6CD3-7C68-91A2FD93D2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9473" y="1275906"/>
            <a:ext cx="1838421" cy="1406798"/>
          </a:xfrm>
          <a:prstGeom prst="rect">
            <a:avLst/>
          </a:prstGeom>
        </p:spPr>
      </p:pic>
      <p:pic>
        <p:nvPicPr>
          <p:cNvPr id="30" name="Picture 29" descr="A picture containing text, grass, outdoor, player&#10;&#10;Description automatically generated">
            <a:extLst>
              <a:ext uri="{FF2B5EF4-FFF2-40B4-BE49-F238E27FC236}">
                <a16:creationId xmlns:a16="http://schemas.microsoft.com/office/drawing/2014/main" id="{1A6C9DE6-2E82-0712-B50F-758BBB490F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629195" y="1285094"/>
            <a:ext cx="1914605" cy="1275907"/>
          </a:xfrm>
          <a:prstGeom prst="rect">
            <a:avLst/>
          </a:prstGeom>
        </p:spPr>
      </p:pic>
      <p:pic>
        <p:nvPicPr>
          <p:cNvPr id="32" name="Picture 31" descr="A group of people posing for a photo&#10;&#10;Description automatically generated">
            <a:extLst>
              <a:ext uri="{FF2B5EF4-FFF2-40B4-BE49-F238E27FC236}">
                <a16:creationId xmlns:a16="http://schemas.microsoft.com/office/drawing/2014/main" id="{8E75BF55-1497-0143-DB0A-3446E7B5471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1275907"/>
            <a:ext cx="2480338" cy="2523318"/>
          </a:xfrm>
          <a:prstGeom prst="rect">
            <a:avLst/>
          </a:prstGeom>
        </p:spPr>
      </p:pic>
      <p:pic>
        <p:nvPicPr>
          <p:cNvPr id="36" name="Picture 35" descr="A cat lying on the ground&#10;&#10;Description automatically generated with medium confidence">
            <a:extLst>
              <a:ext uri="{FF2B5EF4-FFF2-40B4-BE49-F238E27FC236}">
                <a16:creationId xmlns:a16="http://schemas.microsoft.com/office/drawing/2014/main" id="{61CB7392-2143-4685-E7DE-89C4B0D7804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613" y="2846874"/>
            <a:ext cx="2474698" cy="989580"/>
          </a:xfrm>
          <a:prstGeom prst="rect">
            <a:avLst/>
          </a:prstGeom>
        </p:spPr>
      </p:pic>
      <p:pic>
        <p:nvPicPr>
          <p:cNvPr id="40" name="Picture 39" descr="A picture containing text, clipart&#10;&#10;Description automatically generated">
            <a:extLst>
              <a:ext uri="{FF2B5EF4-FFF2-40B4-BE49-F238E27FC236}">
                <a16:creationId xmlns:a16="http://schemas.microsoft.com/office/drawing/2014/main" id="{3036A804-68EC-CFF3-C304-21ED27B2EF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18265" y="2682704"/>
            <a:ext cx="2461875" cy="1153750"/>
          </a:xfrm>
          <a:prstGeom prst="rect">
            <a:avLst/>
          </a:prstGeom>
        </p:spPr>
      </p:pic>
      <p:pic>
        <p:nvPicPr>
          <p:cNvPr id="42" name="Picture 41" descr="A person holding a fish on a boat&#10;&#10;Description automatically generated">
            <a:extLst>
              <a:ext uri="{FF2B5EF4-FFF2-40B4-BE49-F238E27FC236}">
                <a16:creationId xmlns:a16="http://schemas.microsoft.com/office/drawing/2014/main" id="{2CDCF545-0AE7-68D9-60CD-01739672FC6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18946" y="1275906"/>
            <a:ext cx="1380522" cy="1378756"/>
          </a:xfrm>
          <a:prstGeom prst="rect">
            <a:avLst/>
          </a:prstGeom>
        </p:spPr>
      </p:pic>
      <p:pic>
        <p:nvPicPr>
          <p:cNvPr id="46" name="Picture 45" descr="A neon sign on a brick wall&#10;&#10;Description automatically generated with medium confidence">
            <a:extLst>
              <a:ext uri="{FF2B5EF4-FFF2-40B4-BE49-F238E27FC236}">
                <a16:creationId xmlns:a16="http://schemas.microsoft.com/office/drawing/2014/main" id="{BDD6E633-11AC-144E-970E-E83C919DF6A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555266" y="1292080"/>
            <a:ext cx="2492691" cy="1268921"/>
          </a:xfrm>
          <a:prstGeom prst="rect">
            <a:avLst/>
          </a:prstGeom>
        </p:spPr>
      </p:pic>
      <p:pic>
        <p:nvPicPr>
          <p:cNvPr id="48" name="Picture 47" descr="A picture containing outdoor, sky, sunset, person&#10;&#10;Description automatically generated">
            <a:extLst>
              <a:ext uri="{FF2B5EF4-FFF2-40B4-BE49-F238E27FC236}">
                <a16:creationId xmlns:a16="http://schemas.microsoft.com/office/drawing/2014/main" id="{31D07D3D-A315-B68F-3DAA-CEFA395A5B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555266" y="2577174"/>
            <a:ext cx="2514600" cy="1259281"/>
          </a:xfrm>
          <a:prstGeom prst="rect">
            <a:avLst/>
          </a:prstGeom>
        </p:spPr>
      </p:pic>
      <p:pic>
        <p:nvPicPr>
          <p:cNvPr id="50" name="Picture 49" descr="Text&#10;&#10;Description automatically generated">
            <a:extLst>
              <a:ext uri="{FF2B5EF4-FFF2-40B4-BE49-F238E27FC236}">
                <a16:creationId xmlns:a16="http://schemas.microsoft.com/office/drawing/2014/main" id="{C0F03F04-1D76-4D64-798E-73BC18918AE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rot="16200000">
            <a:off x="3956617" y="1649105"/>
            <a:ext cx="1406798" cy="660400"/>
          </a:xfrm>
          <a:prstGeom prst="rect">
            <a:avLst/>
          </a:prstGeom>
        </p:spPr>
      </p:pic>
      <p:pic>
        <p:nvPicPr>
          <p:cNvPr id="52" name="Picture 51" descr="A sign on a brick wall&#10;&#10;Description automatically generated with medium confidence">
            <a:extLst>
              <a:ext uri="{FF2B5EF4-FFF2-40B4-BE49-F238E27FC236}">
                <a16:creationId xmlns:a16="http://schemas.microsoft.com/office/drawing/2014/main" id="{27F5EF35-431A-4A23-D9BA-A7A251677754}"/>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989811" y="2410297"/>
            <a:ext cx="2564943" cy="1398116"/>
          </a:xfrm>
          <a:prstGeom prst="rect">
            <a:avLst/>
          </a:prstGeom>
        </p:spPr>
      </p:pic>
    </p:spTree>
    <p:extLst>
      <p:ext uri="{BB962C8B-B14F-4D97-AF65-F5344CB8AC3E}">
        <p14:creationId xmlns:p14="http://schemas.microsoft.com/office/powerpoint/2010/main" val="2693089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Married on Sept 1, 2013 in Puerto Aventuras in Mexico. </a:t>
            </a:r>
          </a:p>
          <a:p>
            <a:pPr>
              <a:lnSpc>
                <a:spcPct val="110000"/>
              </a:lnSpc>
            </a:pPr>
            <a:r>
              <a:rPr lang="en-US" sz="1200" dirty="0">
                <a:latin typeface="+mj-lt"/>
              </a:rPr>
              <a:t>1 child Vivian (6)</a:t>
            </a:r>
          </a:p>
          <a:p>
            <a:pPr>
              <a:lnSpc>
                <a:spcPct val="110000"/>
              </a:lnSpc>
            </a:pPr>
            <a:r>
              <a:rPr lang="en-US" sz="1200" dirty="0">
                <a:latin typeface="+mj-lt"/>
              </a:rPr>
              <a:t>My parents and mother in law live in the Omaha area along with my brother.  The rest of my 4 siblings are in MI, WA, IA, and DC.  </a:t>
            </a:r>
            <a:endParaRPr lang="en-US" sz="1600" dirty="0"/>
          </a:p>
        </p:txBody>
      </p:sp>
      <p:sp>
        <p:nvSpPr>
          <p:cNvPr id="3" name="TextBox 2"/>
          <p:cNvSpPr txBox="1"/>
          <p:nvPr/>
        </p:nvSpPr>
        <p:spPr>
          <a:xfrm>
            <a:off x="5078261" y="3891569"/>
            <a:ext cx="2465539"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indent="-285750">
              <a:buFont typeface="Arial" panose="020B0604020202020204" pitchFamily="34" charset="0"/>
              <a:buChar char="•"/>
              <a:defRPr/>
            </a:pPr>
            <a:r>
              <a:rPr lang="en-US" sz="1200" dirty="0">
                <a:solidFill>
                  <a:srgbClr val="425563"/>
                </a:solidFill>
                <a:latin typeface="Charles Modern"/>
                <a:cs typeface="Arial"/>
              </a:rPr>
              <a:t>Full time girl dad – gymnastics, swim, dance.  </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Theater, Broadway, Live Concerts</a:t>
            </a:r>
          </a:p>
          <a:p>
            <a:pPr marL="285750" indent="-285750">
              <a:buFont typeface="Arial" panose="020B0604020202020204" pitchFamily="34" charset="0"/>
              <a:buChar char="•"/>
              <a:defRPr/>
            </a:pPr>
            <a:r>
              <a:rPr lang="en-US" sz="1200" dirty="0">
                <a:solidFill>
                  <a:srgbClr val="425563"/>
                </a:solidFill>
                <a:latin typeface="Charles Modern"/>
                <a:cs typeface="Arial"/>
              </a:rPr>
              <a:t>Cooking – I've gotten at least a dozen new cookbooks in the past year</a:t>
            </a:r>
          </a:p>
          <a:p>
            <a:pPr marL="285750" indent="-285750">
              <a:buFont typeface="Arial" panose="020B0604020202020204" pitchFamily="34" charset="0"/>
              <a:buChar char="•"/>
              <a:defRPr/>
            </a:pPr>
            <a:r>
              <a:rPr lang="en-US" sz="1200" dirty="0">
                <a:solidFill>
                  <a:srgbClr val="425563"/>
                </a:solidFill>
                <a:latin typeface="Charles Modern"/>
                <a:cs typeface="Arial"/>
              </a:rPr>
              <a:t>Traveling, ocean cruises, skiing, hiking.</a:t>
            </a:r>
            <a:endParaRPr lang="en-US" sz="1200" b="0" i="0" u="none" strike="noStrike" kern="1200" cap="none" spc="0" normalizeH="0" baseline="0" noProof="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Teach Business Information Technology and Management at UNO </a:t>
            </a:r>
            <a:endParaRPr lang="en-US" sz="1200" dirty="0">
              <a:solidFill>
                <a:srgbClr val="425563"/>
              </a:solidFill>
              <a:latin typeface="Charles Modern"/>
            </a:endParaRPr>
          </a:p>
          <a:p>
            <a:pPr marL="285750" indent="-285750">
              <a:buFont typeface="Arial" panose="020B0604020202020204" pitchFamily="34" charset="0"/>
              <a:buChar char="•"/>
              <a:defRPr/>
            </a:pPr>
            <a:r>
              <a:rPr lang="en-US" sz="1200" dirty="0">
                <a:solidFill>
                  <a:srgbClr val="425563"/>
                </a:solidFill>
                <a:latin typeface="Charles Modern"/>
                <a:cs typeface="Arial"/>
              </a:rPr>
              <a:t>Married into a Raiders family  </a:t>
            </a:r>
            <a:endParaRPr lang="en-US" sz="1200" b="0" i="0" u="none" strike="noStrike" kern="1200" cap="none" spc="0" normalizeH="0" baseline="0" noProof="0">
              <a:ln>
                <a:noFill/>
              </a:ln>
              <a:solidFill>
                <a:srgbClr val="425563"/>
              </a:solidFill>
              <a:effectLst/>
              <a:uLnTx/>
              <a:uFillTx/>
              <a:latin typeface="Charles Modern"/>
            </a:endParaRPr>
          </a:p>
        </p:txBody>
      </p:sp>
      <p:sp>
        <p:nvSpPr>
          <p:cNvPr id="4" name="TextBox 3"/>
          <p:cNvSpPr txBox="1"/>
          <p:nvPr/>
        </p:nvSpPr>
        <p:spPr>
          <a:xfrm>
            <a:off x="7690616" y="3891569"/>
            <a:ext cx="2221992"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M</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otivation</a:t>
            </a:r>
            <a:endParaRPr kumimoji="0" lang="en-US" sz="2400" b="0" i="0" u="none" strike="noStrike" kern="1200" cap="none" spc="0" normalizeH="0" baseline="0" noProof="0" dirty="0">
              <a:ln>
                <a:noFill/>
              </a:ln>
              <a:solidFill>
                <a:srgbClr val="425563"/>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I like to stay busy with a lot of different projects; I do not like to sit idle.</a:t>
            </a:r>
          </a:p>
          <a:p>
            <a:pPr marL="285750" indent="-285750">
              <a:buFont typeface="Arial" panose="020B0604020202020204" pitchFamily="34" charset="0"/>
              <a:buChar char="•"/>
              <a:defRPr/>
            </a:pPr>
            <a:r>
              <a:rPr lang="en-US" sz="1200" dirty="0">
                <a:solidFill>
                  <a:srgbClr val="425563"/>
                </a:solidFill>
                <a:latin typeface="Charles Modern"/>
                <a:cs typeface="Arial"/>
              </a:rPr>
              <a:t>Happiness is a choice and 99.999% of the time I choose to be happy</a:t>
            </a:r>
            <a:endParaRPr lang="en-US" dirty="0">
              <a:solidFill>
                <a:srgbClr val="425563"/>
              </a:solidFill>
              <a:latin typeface="Arial"/>
            </a:endParaRPr>
          </a:p>
          <a:p>
            <a:pPr marL="285750" indent="-285750">
              <a:buFont typeface="Arial" panose="020B0604020202020204" pitchFamily="34" charset="0"/>
              <a:buChar char="•"/>
              <a:defRPr/>
            </a:pPr>
            <a:r>
              <a:rPr lang="en-US" sz="1200" dirty="0">
                <a:solidFill>
                  <a:srgbClr val="425563"/>
                </a:solidFill>
                <a:latin typeface="Charles Modern"/>
                <a:cs typeface="Arial"/>
              </a:rPr>
              <a:t>Try to be as amazing as my wife.</a:t>
            </a:r>
            <a:endParaRPr lang="en-US" sz="1200" dirty="0">
              <a:solidFill>
                <a:srgbClr val="425563"/>
              </a:solidFill>
              <a:latin typeface="Charles Modern"/>
            </a:endParaRPr>
          </a:p>
          <a:p>
            <a:pPr marL="285750" indent="-285750">
              <a:buFont typeface="Arial" panose="020B0604020202020204" pitchFamily="34" charset="0"/>
              <a:buChar char="•"/>
              <a:defRPr/>
            </a:pPr>
            <a:r>
              <a:rPr lang="en-US" sz="1200" dirty="0">
                <a:solidFill>
                  <a:srgbClr val="425563"/>
                </a:solidFill>
                <a:latin typeface="Charles Modern"/>
                <a:cs typeface="Arial"/>
              </a:rPr>
              <a:t>Working towards an end goal or purpose</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lang="en-US" sz="1200" b="0" i="0" u="none" strike="noStrike" kern="1200" cap="none" spc="0" normalizeH="0" baseline="0" noProof="0" dirty="0">
              <a:ln>
                <a:noFill/>
              </a:ln>
              <a:solidFill>
                <a:srgbClr val="425563"/>
              </a:solidFill>
              <a:effectLst/>
              <a:uLnTx/>
              <a:uFillTx/>
              <a:latin typeface="Charles Modern"/>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lang="en-US" sz="1200" b="0" i="0" u="none" strike="noStrike" kern="1200" cap="none" spc="0" normalizeH="0" baseline="0" noProof="0" dirty="0">
              <a:ln>
                <a:noFill/>
              </a:ln>
              <a:solidFill>
                <a:srgbClr val="425563"/>
              </a:solidFill>
              <a:effectLst/>
              <a:uLnTx/>
              <a:uFillTx/>
            </a:endParaRPr>
          </a:p>
          <a:p>
            <a:pPr>
              <a:defRPr/>
            </a:pPr>
            <a:endParaRPr lang="en-US" sz="1200" dirty="0">
              <a:solidFill>
                <a:srgbClr val="425563"/>
              </a:solidFill>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kumimoji="0" lang="en-US" sz="2400" b="0" i="0" u="none" strike="noStrike" kern="1200" cap="none" spc="0" normalizeH="0" baseline="0" noProof="0" dirty="0">
                <a:ln>
                  <a:noFill/>
                </a:ln>
                <a:solidFill>
                  <a:srgbClr val="FFC000"/>
                </a:solidFill>
                <a:effectLst/>
                <a:uLnTx/>
                <a:uFillTx/>
                <a:latin typeface="Arial"/>
                <a:cs typeface="Arial"/>
              </a:rPr>
              <a:t>O</a:t>
            </a:r>
            <a:r>
              <a:rPr kumimoji="0" lang="en-US" sz="2400" b="0" i="0" u="none" strike="noStrike" kern="1200" cap="none" spc="0" normalizeH="0" baseline="0" noProof="0" dirty="0">
                <a:ln>
                  <a:noFill/>
                </a:ln>
                <a:solidFill>
                  <a:srgbClr val="005F83"/>
                </a:solidFill>
                <a:effectLst/>
                <a:uLnTx/>
                <a:uFillTx/>
                <a:latin typeface="Arial"/>
                <a:cs typeface="Arial"/>
              </a:rPr>
              <a:t>ccupation</a:t>
            </a:r>
            <a:r>
              <a:rPr lang="en-US" sz="2400" dirty="0">
                <a:solidFill>
                  <a:srgbClr val="005F83"/>
                </a:solidFill>
                <a:latin typeface="Arial"/>
                <a:cs typeface="Arial"/>
              </a:rPr>
              <a:t>  </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Process Optimizer and Software Engineer </a:t>
            </a:r>
          </a:p>
          <a:p>
            <a:pPr marL="285750" indent="-285750">
              <a:buFont typeface="Arial" panose="020B0604020202020204" pitchFamily="34" charset="0"/>
              <a:buChar char="•"/>
              <a:defRPr/>
            </a:pPr>
            <a:r>
              <a:rPr lang="en-US" sz="1200" dirty="0">
                <a:solidFill>
                  <a:srgbClr val="425563"/>
                </a:solidFill>
                <a:latin typeface="Charles Modern"/>
                <a:cs typeface="Arial"/>
              </a:rPr>
              <a:t>I love writing software; I've been a manager, security auditor, scrum master, agile coach, continuous improvement specialist, and blue team hacker.  </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B.S. </a:t>
            </a:r>
            <a:r>
              <a:rPr lang="en-US" sz="1200" dirty="0">
                <a:solidFill>
                  <a:srgbClr val="425563"/>
                </a:solidFill>
                <a:latin typeface="Charles Modern"/>
                <a:cs typeface="Arial"/>
              </a:rPr>
              <a:t>and M.S. in Computer Science from University of Nebraska Omaha.  </a:t>
            </a:r>
            <a:endParaRPr lang="en-US" sz="1200" b="0" i="0" u="none" strike="noStrike" kern="1200" cap="none" spc="0" normalizeH="0" baseline="0" noProof="0" dirty="0">
              <a:ln>
                <a:noFill/>
              </a:ln>
              <a:solidFill>
                <a:srgbClr val="425563"/>
              </a:solidFill>
              <a:effectLst/>
              <a:uLnTx/>
              <a:uFillTx/>
              <a:latin typeface="Charles Modern"/>
              <a:cs typeface="Arial" charset="0"/>
            </a:endParaRP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169307"/>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bg1"/>
                </a:solidFill>
              </a:rPr>
              <a:t>R</a:t>
            </a:r>
            <a:r>
              <a:rPr lang="en-US" sz="4000" dirty="0">
                <a:solidFill>
                  <a:schemeClr val="accent3"/>
                </a:solidFill>
              </a:rPr>
              <a:t>on</a:t>
            </a:r>
            <a:r>
              <a:rPr lang="en-US" sz="4000" dirty="0">
                <a:solidFill>
                  <a:schemeClr val="bg1"/>
                </a:solidFill>
              </a:rPr>
              <a:t> H</a:t>
            </a:r>
            <a:r>
              <a:rPr lang="en-US" sz="4000" dirty="0">
                <a:solidFill>
                  <a:schemeClr val="accent3"/>
                </a:solidFill>
              </a:rPr>
              <a:t>orner</a:t>
            </a:r>
            <a:br>
              <a:rPr lang="en-US" sz="4000" dirty="0">
                <a:solidFill>
                  <a:schemeClr val="bg1"/>
                </a:solidFill>
              </a:rPr>
            </a:br>
            <a:r>
              <a:rPr lang="en-US" sz="2400" dirty="0">
                <a:solidFill>
                  <a:schemeClr val="bg1"/>
                </a:solidFill>
              </a:rPr>
              <a:t>F.O.R.M.</a:t>
            </a:r>
            <a:endParaRPr lang="en-US" sz="2000" dirty="0">
              <a:solidFill>
                <a:schemeClr val="bg1"/>
              </a:solidFill>
            </a:endParaRPr>
          </a:p>
        </p:txBody>
      </p:sp>
      <p:pic>
        <p:nvPicPr>
          <p:cNvPr id="1029" name="Picture 5" descr="See the source image">
            <a:extLst>
              <a:ext uri="{FF2B5EF4-FFF2-40B4-BE49-F238E27FC236}">
                <a16:creationId xmlns:a16="http://schemas.microsoft.com/office/drawing/2014/main" id="{F8F93BCB-540C-42AB-8DA4-ECF74DE3C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6464" y="1294762"/>
            <a:ext cx="2514600" cy="1585564"/>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See the source image">
            <a:extLst>
              <a:ext uri="{FF2B5EF4-FFF2-40B4-BE49-F238E27FC236}">
                <a16:creationId xmlns:a16="http://schemas.microsoft.com/office/drawing/2014/main" id="{1EB5FFD1-5B71-4787-8F4C-16959453C1F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43798" y="2553834"/>
            <a:ext cx="1304424" cy="1263144"/>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See the source image">
            <a:extLst>
              <a:ext uri="{FF2B5EF4-FFF2-40B4-BE49-F238E27FC236}">
                <a16:creationId xmlns:a16="http://schemas.microsoft.com/office/drawing/2014/main" id="{B97E7D0B-14A4-466D-BD66-8AB88699B3AB}"/>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53976" y="2880326"/>
            <a:ext cx="1304424" cy="92808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a:extLst>
              <a:ext uri="{FF2B5EF4-FFF2-40B4-BE49-F238E27FC236}">
                <a16:creationId xmlns:a16="http://schemas.microsoft.com/office/drawing/2014/main" id="{7E5B0B80-CFF3-7DEE-9BE7-8BF31F7F9939}"/>
              </a:ext>
            </a:extLst>
          </p:cNvPr>
          <p:cNvPicPr>
            <a:picLocks noChangeAspect="1"/>
          </p:cNvPicPr>
          <p:nvPr/>
        </p:nvPicPr>
        <p:blipFill rotWithShape="1">
          <a:blip r:embed="rId6"/>
          <a:srcRect l="8791" t="159" r="-9930" b="30861"/>
          <a:stretch/>
        </p:blipFill>
        <p:spPr>
          <a:xfrm>
            <a:off x="-4618" y="1278286"/>
            <a:ext cx="2774862" cy="2513135"/>
          </a:xfrm>
          <a:prstGeom prst="rect">
            <a:avLst/>
          </a:prstGeom>
        </p:spPr>
      </p:pic>
      <p:pic>
        <p:nvPicPr>
          <p:cNvPr id="7" name="Picture 9">
            <a:extLst>
              <a:ext uri="{FF2B5EF4-FFF2-40B4-BE49-F238E27FC236}">
                <a16:creationId xmlns:a16="http://schemas.microsoft.com/office/drawing/2014/main" id="{20C026D6-56DD-49DF-76B4-A3B06933D070}"/>
              </a:ext>
            </a:extLst>
          </p:cNvPr>
          <p:cNvPicPr>
            <a:picLocks noChangeAspect="1"/>
          </p:cNvPicPr>
          <p:nvPr/>
        </p:nvPicPr>
        <p:blipFill rotWithShape="1">
          <a:blip r:embed="rId7"/>
          <a:srcRect l="-169" t="19045" r="8050" b="22466"/>
          <a:stretch/>
        </p:blipFill>
        <p:spPr>
          <a:xfrm>
            <a:off x="-4617" y="1278289"/>
            <a:ext cx="2527380" cy="1205314"/>
          </a:xfrm>
          <a:prstGeom prst="rect">
            <a:avLst/>
          </a:prstGeom>
        </p:spPr>
      </p:pic>
      <p:pic>
        <p:nvPicPr>
          <p:cNvPr id="10" name="Picture 12" descr="Text, logo&#10;&#10;Description automatically generated">
            <a:extLst>
              <a:ext uri="{FF2B5EF4-FFF2-40B4-BE49-F238E27FC236}">
                <a16:creationId xmlns:a16="http://schemas.microsoft.com/office/drawing/2014/main" id="{CE9539AB-9BDF-3128-560D-102C53E54034}"/>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2526116" y="2619966"/>
            <a:ext cx="1144717" cy="1089743"/>
          </a:xfrm>
          <a:prstGeom prst="rect">
            <a:avLst/>
          </a:prstGeom>
        </p:spPr>
      </p:pic>
      <p:pic>
        <p:nvPicPr>
          <p:cNvPr id="21" name="Picture 22" descr="A picture containing text, tableware, dishware, plate&#10;&#10;Description automatically generated">
            <a:extLst>
              <a:ext uri="{FF2B5EF4-FFF2-40B4-BE49-F238E27FC236}">
                <a16:creationId xmlns:a16="http://schemas.microsoft.com/office/drawing/2014/main" id="{40306CC0-EA07-5CB1-159F-36BD5D601CD6}"/>
              </a:ext>
            </a:extLst>
          </p:cNvPr>
          <p:cNvPicPr>
            <a:picLocks noChangeAspect="1"/>
          </p:cNvPicPr>
          <p:nvPr/>
        </p:nvPicPr>
        <p:blipFill>
          <a:blip r:embed="rId10">
            <a:extLst>
              <a:ext uri="{837473B0-CC2E-450A-ABE3-18F120FF3D39}">
                <a1611:picAttrSrcUrl xmlns:a1611="http://schemas.microsoft.com/office/drawing/2016/11/main" r:id="rId11"/>
              </a:ext>
            </a:extLst>
          </a:blip>
          <a:stretch>
            <a:fillRect/>
          </a:stretch>
        </p:blipFill>
        <p:spPr>
          <a:xfrm>
            <a:off x="3701405" y="3317866"/>
            <a:ext cx="1326772" cy="481788"/>
          </a:xfrm>
          <a:prstGeom prst="rect">
            <a:avLst/>
          </a:prstGeom>
        </p:spPr>
      </p:pic>
      <p:pic>
        <p:nvPicPr>
          <p:cNvPr id="25" name="Picture 25" descr="A picture containing text, clipart&#10;&#10;Description automatically generated">
            <a:extLst>
              <a:ext uri="{FF2B5EF4-FFF2-40B4-BE49-F238E27FC236}">
                <a16:creationId xmlns:a16="http://schemas.microsoft.com/office/drawing/2014/main" id="{235BBCD7-F397-01FA-B67A-EADF2F1BCDFB}"/>
              </a:ext>
            </a:extLst>
          </p:cNvPr>
          <p:cNvPicPr>
            <a:picLocks noChangeAspect="1"/>
          </p:cNvPicPr>
          <p:nvPr/>
        </p:nvPicPr>
        <p:blipFill>
          <a:blip r:embed="rId12">
            <a:extLst>
              <a:ext uri="{837473B0-CC2E-450A-ABE3-18F120FF3D39}">
                <a1611:picAttrSrcUrl xmlns:a1611="http://schemas.microsoft.com/office/drawing/2016/11/main" r:id="rId13"/>
              </a:ext>
            </a:extLst>
          </a:blip>
          <a:stretch>
            <a:fillRect/>
          </a:stretch>
        </p:blipFill>
        <p:spPr>
          <a:xfrm>
            <a:off x="2523057" y="1277135"/>
            <a:ext cx="2514408" cy="1252985"/>
          </a:xfrm>
          <a:prstGeom prst="rect">
            <a:avLst/>
          </a:prstGeom>
        </p:spPr>
      </p:pic>
      <p:pic>
        <p:nvPicPr>
          <p:cNvPr id="30" name="Graphic 30" descr="Circles with arrows with solid fill">
            <a:extLst>
              <a:ext uri="{FF2B5EF4-FFF2-40B4-BE49-F238E27FC236}">
                <a16:creationId xmlns:a16="http://schemas.microsoft.com/office/drawing/2014/main" id="{20D673B6-88D3-76BF-E82D-D9588FC4C72A}"/>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69934" y="2484558"/>
            <a:ext cx="914535" cy="914400"/>
          </a:xfrm>
          <a:prstGeom prst="rect">
            <a:avLst/>
          </a:prstGeom>
        </p:spPr>
      </p:pic>
      <p:pic>
        <p:nvPicPr>
          <p:cNvPr id="31" name="Picture 31">
            <a:extLst>
              <a:ext uri="{FF2B5EF4-FFF2-40B4-BE49-F238E27FC236}">
                <a16:creationId xmlns:a16="http://schemas.microsoft.com/office/drawing/2014/main" id="{8333BF6A-9C14-01D6-73D5-5E7415A032F8}"/>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5029211" y="2773667"/>
            <a:ext cx="1497550" cy="1010619"/>
          </a:xfrm>
          <a:prstGeom prst="rect">
            <a:avLst/>
          </a:prstGeom>
        </p:spPr>
      </p:pic>
      <p:pic>
        <p:nvPicPr>
          <p:cNvPr id="34" name="Picture 34">
            <a:extLst>
              <a:ext uri="{FF2B5EF4-FFF2-40B4-BE49-F238E27FC236}">
                <a16:creationId xmlns:a16="http://schemas.microsoft.com/office/drawing/2014/main" id="{FF1AC862-A3B0-7AC5-EB23-F65CF8DD83B5}"/>
              </a:ext>
            </a:extLst>
          </p:cNvPr>
          <p:cNvPicPr>
            <a:picLocks noChangeAspect="1"/>
          </p:cNvPicPr>
          <p:nvPr/>
        </p:nvPicPr>
        <p:blipFill>
          <a:blip r:embed="rId18">
            <a:extLst>
              <a:ext uri="{837473B0-CC2E-450A-ABE3-18F120FF3D39}">
                <a1611:picAttrSrcUrl xmlns:a1611="http://schemas.microsoft.com/office/drawing/2016/11/main" r:id="rId19"/>
              </a:ext>
            </a:extLst>
          </a:blip>
          <a:stretch>
            <a:fillRect/>
          </a:stretch>
        </p:blipFill>
        <p:spPr>
          <a:xfrm>
            <a:off x="5029211" y="1291392"/>
            <a:ext cx="2514408" cy="1647720"/>
          </a:xfrm>
          <a:prstGeom prst="rect">
            <a:avLst/>
          </a:prstGeom>
        </p:spPr>
      </p:pic>
      <p:pic>
        <p:nvPicPr>
          <p:cNvPr id="37" name="Picture 37" descr="Free Images : snow, sky, white, blue, colorful, winter sport, sports ...">
            <a:extLst>
              <a:ext uri="{FF2B5EF4-FFF2-40B4-BE49-F238E27FC236}">
                <a16:creationId xmlns:a16="http://schemas.microsoft.com/office/drawing/2014/main" id="{7BC0FCDB-F4FF-7010-D3A6-982F467580A9}"/>
              </a:ext>
            </a:extLst>
          </p:cNvPr>
          <p:cNvPicPr>
            <a:picLocks noChangeAspect="1"/>
          </p:cNvPicPr>
          <p:nvPr/>
        </p:nvPicPr>
        <p:blipFill>
          <a:blip r:embed="rId20"/>
          <a:stretch>
            <a:fillRect/>
          </a:stretch>
        </p:blipFill>
        <p:spPr>
          <a:xfrm>
            <a:off x="6188878" y="2779514"/>
            <a:ext cx="1353497" cy="1023749"/>
          </a:xfrm>
          <a:prstGeom prst="rect">
            <a:avLst/>
          </a:prstGeom>
        </p:spPr>
      </p:pic>
    </p:spTree>
    <p:extLst>
      <p:ext uri="{BB962C8B-B14F-4D97-AF65-F5344CB8AC3E}">
        <p14:creationId xmlns:p14="http://schemas.microsoft.com/office/powerpoint/2010/main" val="25272893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Married  Anna somewhere before 2000 in Russia, Kazan. </a:t>
            </a:r>
          </a:p>
          <a:p>
            <a:pPr>
              <a:lnSpc>
                <a:spcPct val="110000"/>
              </a:lnSpc>
            </a:pPr>
            <a:r>
              <a:rPr lang="en-US" sz="1200" dirty="0">
                <a:latin typeface="+mj-lt"/>
              </a:rPr>
              <a:t>3 kids: Lucy (19), Katrin (23), </a:t>
            </a:r>
            <a:br>
              <a:rPr lang="en-US" sz="1200" dirty="0">
                <a:latin typeface="+mj-lt"/>
              </a:rPr>
            </a:br>
            <a:r>
              <a:rPr lang="en-US" sz="1200" dirty="0">
                <a:latin typeface="+mj-lt"/>
              </a:rPr>
              <a:t>and Evan (8).</a:t>
            </a:r>
          </a:p>
          <a:p>
            <a:pPr>
              <a:lnSpc>
                <a:spcPct val="110000"/>
              </a:lnSpc>
            </a:pPr>
            <a:r>
              <a:rPr lang="en-US" sz="1200" dirty="0">
                <a:latin typeface="+mj-lt"/>
              </a:rPr>
              <a:t>My parents still in Russia. My siter with her husband and 2 kids here in NY.</a:t>
            </a:r>
          </a:p>
          <a:p>
            <a:pPr>
              <a:lnSpc>
                <a:spcPct val="110000"/>
              </a:lnSpc>
            </a:pPr>
            <a:r>
              <a:rPr lang="en-US" sz="1200" dirty="0"/>
              <a:t>Numerous relatives of my wife live in NY, NJ, CA, FL, IL and in some other states and countries.</a:t>
            </a:r>
          </a:p>
        </p:txBody>
      </p:sp>
      <p:sp>
        <p:nvSpPr>
          <p:cNvPr id="3" name="TextBox 2"/>
          <p:cNvSpPr txBox="1"/>
          <p:nvPr/>
        </p:nvSpPr>
        <p:spPr>
          <a:xfrm>
            <a:off x="5078261" y="3891569"/>
            <a:ext cx="2465539"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indent="-285750">
              <a:buFont typeface="Arial" panose="020B0604020202020204" pitchFamily="34" charset="0"/>
              <a:buChar char="•"/>
              <a:defRPr/>
            </a:pPr>
            <a:r>
              <a:rPr lang="en-US" sz="1200" dirty="0">
                <a:solidFill>
                  <a:srgbClr val="425563"/>
                </a:solidFill>
                <a:latin typeface="Charles Modern"/>
                <a:cs typeface="Arial"/>
              </a:rPr>
              <a:t>Used to be full time dad for my girls  – gymnastics, dance, piano, arts. Now same for son – soccer, chess, piano, ninja worriers.</a:t>
            </a:r>
            <a:endParaRPr lang="en-US" sz="1200" b="0" i="0" u="none" strike="noStrike" kern="1200" cap="none" spc="0" normalizeH="0" baseline="0" noProof="0" dirty="0">
              <a:ln>
                <a:noFill/>
              </a:ln>
              <a:solidFill>
                <a:srgbClr val="425563"/>
              </a:solidFill>
              <a:effectLst/>
              <a:uLnTx/>
              <a:uFillTx/>
              <a:latin typeface="Charles Modern"/>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Like to spend time in nature, hiking, boating, camping, fishing.</a:t>
            </a:r>
          </a:p>
          <a:p>
            <a:pPr marL="285750" indent="-285750">
              <a:buFont typeface="Arial" panose="020B0604020202020204" pitchFamily="34" charset="0"/>
              <a:buChar char="•"/>
              <a:defRPr/>
            </a:pPr>
            <a:r>
              <a:rPr lang="en-US" sz="1200" dirty="0">
                <a:solidFill>
                  <a:srgbClr val="425563"/>
                </a:solidFill>
                <a:latin typeface="Charles Modern"/>
                <a:cs typeface="Arial"/>
              </a:rPr>
              <a:t>Like to do any work by hands, </a:t>
            </a:r>
            <a:br>
              <a:rPr lang="en-US" sz="1200" dirty="0">
                <a:solidFill>
                  <a:srgbClr val="425563"/>
                </a:solidFill>
                <a:latin typeface="Charles Modern"/>
                <a:cs typeface="Arial"/>
              </a:rPr>
            </a:br>
            <a:r>
              <a:rPr lang="en-US" sz="1200" dirty="0">
                <a:solidFill>
                  <a:srgbClr val="425563"/>
                </a:solidFill>
                <a:latin typeface="Charles Modern"/>
                <a:cs typeface="Arial"/>
              </a:rPr>
              <a:t>creating furniture,  home restoration, remodeling, any other work.</a:t>
            </a:r>
          </a:p>
          <a:p>
            <a:pPr marL="285750" indent="-285750">
              <a:buFont typeface="Arial" panose="020B0604020202020204" pitchFamily="34" charset="0"/>
              <a:buChar char="•"/>
              <a:defRPr/>
            </a:pPr>
            <a:r>
              <a:rPr lang="en-US" sz="1200" dirty="0">
                <a:solidFill>
                  <a:srgbClr val="425563"/>
                </a:solidFill>
                <a:latin typeface="Charles Modern"/>
                <a:cs typeface="Arial"/>
              </a:rPr>
              <a:t>I enjoy running and participating races.</a:t>
            </a:r>
            <a:endParaRPr lang="en-US" sz="1200" b="0" i="0" u="none" strike="noStrike" kern="1200" cap="none" spc="0" normalizeH="0" baseline="0" noProof="0" dirty="0">
              <a:ln>
                <a:noFill/>
              </a:ln>
              <a:solidFill>
                <a:srgbClr val="425563"/>
              </a:solidFill>
              <a:effectLst/>
              <a:uLnTx/>
              <a:uFillTx/>
              <a:latin typeface="Charles Modern"/>
            </a:endParaRPr>
          </a:p>
        </p:txBody>
      </p:sp>
      <p:sp>
        <p:nvSpPr>
          <p:cNvPr id="4" name="TextBox 3"/>
          <p:cNvSpPr txBox="1"/>
          <p:nvPr/>
        </p:nvSpPr>
        <p:spPr>
          <a:xfrm>
            <a:off x="7690616" y="3891569"/>
            <a:ext cx="2221992" cy="3154680"/>
          </a:xfrm>
          <a:prstGeom prst="rect">
            <a:avLst/>
          </a:prstGeom>
          <a:noFill/>
        </p:spPr>
        <p:txBody>
          <a:bodyPr wrap="square" lIns="0" tIns="0" rIns="0" bIns="0" rtlCol="0" anchor="t">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M</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otivation</a:t>
            </a:r>
            <a:endParaRPr kumimoji="0" lang="en-US" sz="2400" b="0" i="0" u="none" strike="noStrike" kern="1200" cap="none" spc="0" normalizeH="0" baseline="0" noProof="0" dirty="0">
              <a:ln>
                <a:noFill/>
              </a:ln>
              <a:solidFill>
                <a:srgbClr val="425563"/>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I like to explore new things, </a:t>
            </a:r>
            <a:br>
              <a:rPr lang="en-US" sz="1200" dirty="0">
                <a:solidFill>
                  <a:srgbClr val="425563"/>
                </a:solidFill>
                <a:latin typeface="Charles Modern"/>
                <a:cs typeface="Arial"/>
              </a:rPr>
            </a:br>
            <a:r>
              <a:rPr lang="en-US" sz="1200" dirty="0">
                <a:solidFill>
                  <a:srgbClr val="425563"/>
                </a:solidFill>
                <a:latin typeface="Charles Modern"/>
                <a:cs typeface="Arial"/>
              </a:rPr>
              <a:t>any kind of positive creativity inspires me.</a:t>
            </a:r>
          </a:p>
          <a:p>
            <a:pPr marL="285750" indent="-285750">
              <a:buFont typeface="Arial" panose="020B0604020202020204" pitchFamily="34" charset="0"/>
              <a:buChar char="•"/>
              <a:defRPr/>
            </a:pPr>
            <a:r>
              <a:rPr lang="en-US" sz="1200" dirty="0">
                <a:solidFill>
                  <a:srgbClr val="425563"/>
                </a:solidFill>
                <a:latin typeface="Charles Modern"/>
                <a:cs typeface="Arial"/>
              </a:rPr>
              <a:t>Financial freedom and my family stability is important to me.</a:t>
            </a:r>
          </a:p>
          <a:p>
            <a:pPr marL="285750" indent="-285750">
              <a:buFont typeface="Arial" panose="020B0604020202020204" pitchFamily="34" charset="0"/>
              <a:buChar char="•"/>
              <a:defRPr/>
            </a:pPr>
            <a:r>
              <a:rPr lang="en-US" sz="1200" dirty="0">
                <a:solidFill>
                  <a:srgbClr val="425563"/>
                </a:solidFill>
                <a:latin typeface="Charles Modern"/>
                <a:cs typeface="Arial"/>
              </a:rPr>
              <a:t>The family is my motivation, my wife is very positive and social person in contrast to me, she is my driver.</a:t>
            </a:r>
            <a:endParaRPr lang="en-US" sz="1200" b="0" i="0" u="none" strike="noStrike" kern="1200" cap="none" spc="0" normalizeH="0" baseline="0" noProof="0" dirty="0">
              <a:ln>
                <a:noFill/>
              </a:ln>
              <a:solidFill>
                <a:srgbClr val="425563"/>
              </a:solidFill>
              <a:effectLst/>
              <a:uLnTx/>
              <a:uFillTx/>
              <a:latin typeface="Charles Modern"/>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lang="en-US" sz="1200" b="0" i="0" u="none" strike="noStrike" kern="1200" cap="none" spc="0" normalizeH="0" baseline="0" noProof="0" dirty="0">
              <a:ln>
                <a:noFill/>
              </a:ln>
              <a:solidFill>
                <a:srgbClr val="425563"/>
              </a:solidFill>
              <a:effectLst/>
              <a:uLnTx/>
              <a:uFillTx/>
            </a:endParaRPr>
          </a:p>
          <a:p>
            <a:pPr>
              <a:defRPr/>
            </a:pPr>
            <a:endParaRPr lang="en-US" sz="1200" dirty="0">
              <a:solidFill>
                <a:srgbClr val="425563"/>
              </a:solidFill>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157462"/>
          </a:xfrm>
          <a:prstGeom prst="rect">
            <a:avLst/>
          </a:prstGeom>
          <a:noFill/>
        </p:spPr>
        <p:txBody>
          <a:bodyPr wrap="square" lIns="0" tIns="0" rIns="0" bIns="0" rtlCol="0" anchor="t">
            <a:noAutofit/>
          </a:bodyPr>
          <a:lstStyle/>
          <a:p>
            <a:pPr>
              <a:defRPr/>
            </a:pPr>
            <a:r>
              <a:rPr kumimoji="0" lang="en-US" sz="2400" b="0" i="0" u="none" strike="noStrike" kern="1200" cap="none" spc="0" normalizeH="0" baseline="0" noProof="0" dirty="0">
                <a:ln>
                  <a:noFill/>
                </a:ln>
                <a:solidFill>
                  <a:srgbClr val="FFC000"/>
                </a:solidFill>
                <a:effectLst/>
                <a:uLnTx/>
                <a:uFillTx/>
                <a:latin typeface="Arial"/>
                <a:cs typeface="Arial"/>
              </a:rPr>
              <a:t>O</a:t>
            </a:r>
            <a:r>
              <a:rPr kumimoji="0" lang="en-US" sz="2400" b="0" i="0" u="none" strike="noStrike" kern="1200" cap="none" spc="0" normalizeH="0" baseline="0" noProof="0" dirty="0">
                <a:ln>
                  <a:noFill/>
                </a:ln>
                <a:solidFill>
                  <a:srgbClr val="005F83"/>
                </a:solidFill>
                <a:effectLst/>
                <a:uLnTx/>
                <a:uFillTx/>
                <a:latin typeface="Arial"/>
                <a:cs typeface="Arial"/>
              </a:rPr>
              <a:t>ccupation</a:t>
            </a:r>
            <a:r>
              <a:rPr lang="en-US" sz="2400" dirty="0">
                <a:solidFill>
                  <a:srgbClr val="005F83"/>
                </a:solidFill>
                <a:latin typeface="Arial"/>
                <a:cs typeface="Arial"/>
              </a:rPr>
              <a:t>  </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lang="en-US" sz="1200" dirty="0">
                <a:solidFill>
                  <a:srgbClr val="425563"/>
                </a:solidFill>
                <a:latin typeface="Charles Modern"/>
                <a:cs typeface="Arial"/>
              </a:rPr>
              <a:t>Software Developer</a:t>
            </a:r>
          </a:p>
          <a:p>
            <a:pPr marL="285750" indent="-285750">
              <a:buFont typeface="Arial" panose="020B0604020202020204" pitchFamily="34" charset="0"/>
              <a:buChar char="•"/>
              <a:defRPr/>
            </a:pPr>
            <a:r>
              <a:rPr lang="en-US" sz="1200" dirty="0">
                <a:solidFill>
                  <a:srgbClr val="425563"/>
                </a:solidFill>
                <a:latin typeface="Charles Modern"/>
                <a:cs typeface="Arial"/>
              </a:rPr>
              <a:t>M.S. in Computer Science from NYU Polytechnic School of Engineering.</a:t>
            </a:r>
          </a:p>
          <a:p>
            <a:pPr marL="285750" indent="-285750">
              <a:buFont typeface="Arial" panose="020B0604020202020204" pitchFamily="34" charset="0"/>
              <a:buChar char="•"/>
              <a:defRPr/>
            </a:pPr>
            <a:r>
              <a:rPr lang="en-US" sz="1200" dirty="0">
                <a:solidFill>
                  <a:srgbClr val="425563"/>
                </a:solidFill>
                <a:latin typeface="Charles Modern"/>
                <a:cs typeface="Arial"/>
              </a:rPr>
              <a:t>B.S. in Electrical Engineering from Power Engineering University, Moscow, Russia.</a:t>
            </a:r>
          </a:p>
          <a:p>
            <a:pPr marL="285750" indent="-285750">
              <a:buFont typeface="Arial" panose="020B0604020202020204" pitchFamily="34" charset="0"/>
              <a:buChar char="•"/>
              <a:defRPr/>
            </a:pPr>
            <a:r>
              <a:rPr lang="en-US" sz="1200" dirty="0">
                <a:solidFill>
                  <a:srgbClr val="425563"/>
                </a:solidFill>
                <a:latin typeface="Charles Modern"/>
                <a:cs typeface="Arial"/>
              </a:rPr>
              <a:t>Fun fact: I joined TDA shortly before announcement of acquisition by Charles Schwab.</a:t>
            </a: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14599" y="1178494"/>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169307"/>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1" i="0" u="none" strike="noStrike" kern="1200" cap="none" spc="0" normalizeH="0" baseline="0" noProof="0" dirty="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accent3"/>
                </a:solidFill>
              </a:rPr>
              <a:t>A</a:t>
            </a:r>
            <a:r>
              <a:rPr lang="en-US" sz="4000" dirty="0">
                <a:solidFill>
                  <a:schemeClr val="bg1"/>
                </a:solidFill>
              </a:rPr>
              <a:t>leksey </a:t>
            </a:r>
            <a:r>
              <a:rPr lang="en-US" sz="4000" dirty="0" err="1">
                <a:solidFill>
                  <a:schemeClr val="bg1"/>
                </a:solidFill>
              </a:rPr>
              <a:t>P</a:t>
            </a:r>
            <a:r>
              <a:rPr lang="en-US" sz="4000" dirty="0" err="1">
                <a:solidFill>
                  <a:schemeClr val="accent3"/>
                </a:solidFill>
              </a:rPr>
              <a:t>okalyukhin</a:t>
            </a:r>
            <a:br>
              <a:rPr lang="en-US" sz="4000" dirty="0">
                <a:solidFill>
                  <a:schemeClr val="bg1"/>
                </a:solidFill>
              </a:rPr>
            </a:br>
            <a:r>
              <a:rPr lang="en-US" sz="2400" dirty="0">
                <a:solidFill>
                  <a:schemeClr val="bg1"/>
                </a:solidFill>
              </a:rPr>
              <a:t>F.O.R.M.</a:t>
            </a:r>
            <a:endParaRPr lang="en-US" sz="2000" dirty="0">
              <a:solidFill>
                <a:schemeClr val="bg1"/>
              </a:solidFill>
            </a:endParaRPr>
          </a:p>
        </p:txBody>
      </p:sp>
      <p:pic>
        <p:nvPicPr>
          <p:cNvPr id="27" name="Picture 26">
            <a:extLst>
              <a:ext uri="{FF2B5EF4-FFF2-40B4-BE49-F238E27FC236}">
                <a16:creationId xmlns:a16="http://schemas.microsoft.com/office/drawing/2014/main" id="{B86D2571-2CDB-94B2-9762-E5F7EC048065}"/>
              </a:ext>
            </a:extLst>
          </p:cNvPr>
          <p:cNvPicPr>
            <a:picLocks noChangeAspect="1"/>
          </p:cNvPicPr>
          <p:nvPr/>
        </p:nvPicPr>
        <p:blipFill rotWithShape="1">
          <a:blip r:embed="rId3"/>
          <a:srcRect l="-982" t="12302" r="982" b="7980"/>
          <a:stretch/>
        </p:blipFill>
        <p:spPr>
          <a:xfrm>
            <a:off x="-25249" y="1283538"/>
            <a:ext cx="2947183" cy="1280492"/>
          </a:xfrm>
          <a:prstGeom prst="rect">
            <a:avLst/>
          </a:prstGeom>
        </p:spPr>
      </p:pic>
      <p:pic>
        <p:nvPicPr>
          <p:cNvPr id="26" name="Picture 25">
            <a:extLst>
              <a:ext uri="{FF2B5EF4-FFF2-40B4-BE49-F238E27FC236}">
                <a16:creationId xmlns:a16="http://schemas.microsoft.com/office/drawing/2014/main" id="{2D10F8E2-7E8B-74AD-1C82-6B1447EDFE46}"/>
              </a:ext>
            </a:extLst>
          </p:cNvPr>
          <p:cNvPicPr>
            <a:picLocks noChangeAspect="1"/>
          </p:cNvPicPr>
          <p:nvPr/>
        </p:nvPicPr>
        <p:blipFill>
          <a:blip r:embed="rId4"/>
          <a:stretch>
            <a:fillRect/>
          </a:stretch>
        </p:blipFill>
        <p:spPr>
          <a:xfrm>
            <a:off x="8339" y="2558385"/>
            <a:ext cx="2682580" cy="1240294"/>
          </a:xfrm>
          <a:prstGeom prst="rect">
            <a:avLst/>
          </a:prstGeom>
        </p:spPr>
      </p:pic>
      <p:pic>
        <p:nvPicPr>
          <p:cNvPr id="36" name="Picture 35">
            <a:extLst>
              <a:ext uri="{FF2B5EF4-FFF2-40B4-BE49-F238E27FC236}">
                <a16:creationId xmlns:a16="http://schemas.microsoft.com/office/drawing/2014/main" id="{BA521F9A-9D59-AB97-2F9D-D53B24BC48DD}"/>
              </a:ext>
            </a:extLst>
          </p:cNvPr>
          <p:cNvPicPr>
            <a:picLocks noChangeAspect="1"/>
          </p:cNvPicPr>
          <p:nvPr/>
        </p:nvPicPr>
        <p:blipFill>
          <a:blip r:embed="rId5"/>
          <a:stretch>
            <a:fillRect/>
          </a:stretch>
        </p:blipFill>
        <p:spPr>
          <a:xfrm>
            <a:off x="2662397" y="1271668"/>
            <a:ext cx="2402674" cy="2533550"/>
          </a:xfrm>
          <a:prstGeom prst="rect">
            <a:avLst/>
          </a:prstGeom>
        </p:spPr>
      </p:pic>
      <p:pic>
        <p:nvPicPr>
          <p:cNvPr id="35" name="Picture 34">
            <a:extLst>
              <a:ext uri="{FF2B5EF4-FFF2-40B4-BE49-F238E27FC236}">
                <a16:creationId xmlns:a16="http://schemas.microsoft.com/office/drawing/2014/main" id="{7F3BECE6-9E79-2C4A-04EA-C0D02DE9D759}"/>
              </a:ext>
            </a:extLst>
          </p:cNvPr>
          <p:cNvPicPr>
            <a:picLocks noChangeAspect="1"/>
          </p:cNvPicPr>
          <p:nvPr/>
        </p:nvPicPr>
        <p:blipFill>
          <a:blip r:embed="rId6"/>
          <a:stretch>
            <a:fillRect/>
          </a:stretch>
        </p:blipFill>
        <p:spPr>
          <a:xfrm>
            <a:off x="2916297" y="3046709"/>
            <a:ext cx="1181632" cy="300048"/>
          </a:xfrm>
          <a:prstGeom prst="rect">
            <a:avLst/>
          </a:prstGeom>
        </p:spPr>
      </p:pic>
      <p:pic>
        <p:nvPicPr>
          <p:cNvPr id="28" name="Picture 27">
            <a:extLst>
              <a:ext uri="{FF2B5EF4-FFF2-40B4-BE49-F238E27FC236}">
                <a16:creationId xmlns:a16="http://schemas.microsoft.com/office/drawing/2014/main" id="{38039C85-2CEC-F813-9B80-5D1D2C34E85A}"/>
              </a:ext>
            </a:extLst>
          </p:cNvPr>
          <p:cNvPicPr>
            <a:picLocks noChangeAspect="1"/>
          </p:cNvPicPr>
          <p:nvPr/>
        </p:nvPicPr>
        <p:blipFill>
          <a:blip r:embed="rId7"/>
          <a:stretch>
            <a:fillRect/>
          </a:stretch>
        </p:blipFill>
        <p:spPr>
          <a:xfrm>
            <a:off x="4225305" y="3060063"/>
            <a:ext cx="585986" cy="310572"/>
          </a:xfrm>
          <a:prstGeom prst="rect">
            <a:avLst/>
          </a:prstGeom>
        </p:spPr>
      </p:pic>
      <p:pic>
        <p:nvPicPr>
          <p:cNvPr id="29" name="Picture 28">
            <a:extLst>
              <a:ext uri="{FF2B5EF4-FFF2-40B4-BE49-F238E27FC236}">
                <a16:creationId xmlns:a16="http://schemas.microsoft.com/office/drawing/2014/main" id="{FD9057AD-D822-8116-F520-F699C8200AB0}"/>
              </a:ext>
            </a:extLst>
          </p:cNvPr>
          <p:cNvPicPr>
            <a:picLocks noChangeAspect="1"/>
          </p:cNvPicPr>
          <p:nvPr/>
        </p:nvPicPr>
        <p:blipFill>
          <a:blip r:embed="rId8"/>
          <a:stretch>
            <a:fillRect/>
          </a:stretch>
        </p:blipFill>
        <p:spPr>
          <a:xfrm>
            <a:off x="4128024" y="2602780"/>
            <a:ext cx="780549" cy="390275"/>
          </a:xfrm>
          <a:prstGeom prst="rect">
            <a:avLst/>
          </a:prstGeom>
        </p:spPr>
      </p:pic>
      <p:pic>
        <p:nvPicPr>
          <p:cNvPr id="32" name="Picture 31">
            <a:extLst>
              <a:ext uri="{FF2B5EF4-FFF2-40B4-BE49-F238E27FC236}">
                <a16:creationId xmlns:a16="http://schemas.microsoft.com/office/drawing/2014/main" id="{1D6F46C7-288F-69C3-1826-B9E6FD63994B}"/>
              </a:ext>
            </a:extLst>
          </p:cNvPr>
          <p:cNvPicPr>
            <a:picLocks noChangeAspect="1"/>
          </p:cNvPicPr>
          <p:nvPr/>
        </p:nvPicPr>
        <p:blipFill>
          <a:blip r:embed="rId9"/>
          <a:stretch>
            <a:fillRect/>
          </a:stretch>
        </p:blipFill>
        <p:spPr>
          <a:xfrm>
            <a:off x="3429405" y="2578529"/>
            <a:ext cx="585413" cy="390275"/>
          </a:xfrm>
          <a:prstGeom prst="rect">
            <a:avLst/>
          </a:prstGeom>
        </p:spPr>
      </p:pic>
      <p:pic>
        <p:nvPicPr>
          <p:cNvPr id="38" name="Picture 37">
            <a:extLst>
              <a:ext uri="{FF2B5EF4-FFF2-40B4-BE49-F238E27FC236}">
                <a16:creationId xmlns:a16="http://schemas.microsoft.com/office/drawing/2014/main" id="{68AFAE7D-D511-E5EC-1073-55DF110D0E98}"/>
              </a:ext>
            </a:extLst>
          </p:cNvPr>
          <p:cNvPicPr>
            <a:picLocks noChangeAspect="1"/>
          </p:cNvPicPr>
          <p:nvPr/>
        </p:nvPicPr>
        <p:blipFill>
          <a:blip r:embed="rId10"/>
          <a:stretch>
            <a:fillRect/>
          </a:stretch>
        </p:blipFill>
        <p:spPr>
          <a:xfrm>
            <a:off x="2772602" y="2573763"/>
            <a:ext cx="543597" cy="306563"/>
          </a:xfrm>
          <a:prstGeom prst="rect">
            <a:avLst/>
          </a:prstGeom>
        </p:spPr>
      </p:pic>
      <p:pic>
        <p:nvPicPr>
          <p:cNvPr id="39" name="Picture 38">
            <a:extLst>
              <a:ext uri="{FF2B5EF4-FFF2-40B4-BE49-F238E27FC236}">
                <a16:creationId xmlns:a16="http://schemas.microsoft.com/office/drawing/2014/main" id="{44B3EE32-85FC-31B8-0BE6-102AA38D5501}"/>
              </a:ext>
            </a:extLst>
          </p:cNvPr>
          <p:cNvPicPr>
            <a:picLocks noChangeAspect="1"/>
          </p:cNvPicPr>
          <p:nvPr/>
        </p:nvPicPr>
        <p:blipFill>
          <a:blip r:embed="rId11"/>
          <a:stretch>
            <a:fillRect/>
          </a:stretch>
        </p:blipFill>
        <p:spPr>
          <a:xfrm>
            <a:off x="3450214" y="3457873"/>
            <a:ext cx="728871" cy="199884"/>
          </a:xfrm>
          <a:prstGeom prst="rect">
            <a:avLst/>
          </a:prstGeom>
        </p:spPr>
      </p:pic>
      <p:pic>
        <p:nvPicPr>
          <p:cNvPr id="42" name="Picture 41">
            <a:extLst>
              <a:ext uri="{FF2B5EF4-FFF2-40B4-BE49-F238E27FC236}">
                <a16:creationId xmlns:a16="http://schemas.microsoft.com/office/drawing/2014/main" id="{ABC87390-2C52-6A07-BD1A-875432FD99C0}"/>
              </a:ext>
            </a:extLst>
          </p:cNvPr>
          <p:cNvPicPr>
            <a:picLocks noChangeAspect="1"/>
          </p:cNvPicPr>
          <p:nvPr/>
        </p:nvPicPr>
        <p:blipFill>
          <a:blip r:embed="rId12"/>
          <a:stretch>
            <a:fillRect/>
          </a:stretch>
        </p:blipFill>
        <p:spPr>
          <a:xfrm>
            <a:off x="5055088" y="1269010"/>
            <a:ext cx="2486251" cy="681783"/>
          </a:xfrm>
          <a:prstGeom prst="rect">
            <a:avLst/>
          </a:prstGeom>
        </p:spPr>
      </p:pic>
      <p:pic>
        <p:nvPicPr>
          <p:cNvPr id="43" name="Picture 42">
            <a:extLst>
              <a:ext uri="{FF2B5EF4-FFF2-40B4-BE49-F238E27FC236}">
                <a16:creationId xmlns:a16="http://schemas.microsoft.com/office/drawing/2014/main" id="{72676E02-3B7C-12D1-1850-2DD9F44D4776}"/>
              </a:ext>
            </a:extLst>
          </p:cNvPr>
          <p:cNvPicPr>
            <a:picLocks noChangeAspect="1"/>
          </p:cNvPicPr>
          <p:nvPr/>
        </p:nvPicPr>
        <p:blipFill>
          <a:blip r:embed="rId13"/>
          <a:stretch>
            <a:fillRect/>
          </a:stretch>
        </p:blipFill>
        <p:spPr>
          <a:xfrm>
            <a:off x="5078261" y="1956496"/>
            <a:ext cx="2463078" cy="697240"/>
          </a:xfrm>
          <a:prstGeom prst="rect">
            <a:avLst/>
          </a:prstGeom>
        </p:spPr>
      </p:pic>
      <p:pic>
        <p:nvPicPr>
          <p:cNvPr id="45" name="Picture 44">
            <a:extLst>
              <a:ext uri="{FF2B5EF4-FFF2-40B4-BE49-F238E27FC236}">
                <a16:creationId xmlns:a16="http://schemas.microsoft.com/office/drawing/2014/main" id="{783FA3EF-1888-C5D0-9580-536AFE86E1FE}"/>
              </a:ext>
            </a:extLst>
          </p:cNvPr>
          <p:cNvPicPr>
            <a:picLocks noChangeAspect="1"/>
          </p:cNvPicPr>
          <p:nvPr/>
        </p:nvPicPr>
        <p:blipFill>
          <a:blip r:embed="rId14"/>
          <a:stretch>
            <a:fillRect/>
          </a:stretch>
        </p:blipFill>
        <p:spPr>
          <a:xfrm>
            <a:off x="6612526" y="2651517"/>
            <a:ext cx="907172" cy="1153701"/>
          </a:xfrm>
          <a:prstGeom prst="rect">
            <a:avLst/>
          </a:prstGeom>
        </p:spPr>
      </p:pic>
      <p:pic>
        <p:nvPicPr>
          <p:cNvPr id="46" name="Picture 45">
            <a:extLst>
              <a:ext uri="{FF2B5EF4-FFF2-40B4-BE49-F238E27FC236}">
                <a16:creationId xmlns:a16="http://schemas.microsoft.com/office/drawing/2014/main" id="{0A2D7951-9057-D079-7FD7-B46DA81C1B8F}"/>
              </a:ext>
            </a:extLst>
          </p:cNvPr>
          <p:cNvPicPr>
            <a:picLocks noChangeAspect="1"/>
          </p:cNvPicPr>
          <p:nvPr/>
        </p:nvPicPr>
        <p:blipFill>
          <a:blip r:embed="rId15"/>
          <a:stretch>
            <a:fillRect/>
          </a:stretch>
        </p:blipFill>
        <p:spPr>
          <a:xfrm>
            <a:off x="5068202" y="2666068"/>
            <a:ext cx="1559607" cy="1126986"/>
          </a:xfrm>
          <a:prstGeom prst="rect">
            <a:avLst/>
          </a:prstGeom>
        </p:spPr>
      </p:pic>
      <p:pic>
        <p:nvPicPr>
          <p:cNvPr id="49" name="Picture 48">
            <a:extLst>
              <a:ext uri="{FF2B5EF4-FFF2-40B4-BE49-F238E27FC236}">
                <a16:creationId xmlns:a16="http://schemas.microsoft.com/office/drawing/2014/main" id="{7FF7BE63-B556-9031-8E94-E84DE2A0E081}"/>
              </a:ext>
            </a:extLst>
          </p:cNvPr>
          <p:cNvPicPr>
            <a:picLocks noChangeAspect="1"/>
          </p:cNvPicPr>
          <p:nvPr/>
        </p:nvPicPr>
        <p:blipFill>
          <a:blip r:embed="rId16"/>
          <a:stretch>
            <a:fillRect/>
          </a:stretch>
        </p:blipFill>
        <p:spPr>
          <a:xfrm>
            <a:off x="7519680" y="1263448"/>
            <a:ext cx="2568672" cy="2529605"/>
          </a:xfrm>
          <a:prstGeom prst="rect">
            <a:avLst/>
          </a:prstGeom>
        </p:spPr>
      </p:pic>
      <p:pic>
        <p:nvPicPr>
          <p:cNvPr id="2" name="Picture 1">
            <a:extLst>
              <a:ext uri="{FF2B5EF4-FFF2-40B4-BE49-F238E27FC236}">
                <a16:creationId xmlns:a16="http://schemas.microsoft.com/office/drawing/2014/main" id="{104ADF3D-2956-6179-B25D-C1DF460C83E4}"/>
              </a:ext>
            </a:extLst>
          </p:cNvPr>
          <p:cNvPicPr>
            <a:picLocks noChangeAspect="1"/>
          </p:cNvPicPr>
          <p:nvPr/>
        </p:nvPicPr>
        <p:blipFill>
          <a:blip r:embed="rId17"/>
          <a:stretch>
            <a:fillRect/>
          </a:stretch>
        </p:blipFill>
        <p:spPr>
          <a:xfrm>
            <a:off x="3069731" y="2151402"/>
            <a:ext cx="1240554" cy="301137"/>
          </a:xfrm>
          <a:prstGeom prst="rect">
            <a:avLst/>
          </a:prstGeom>
        </p:spPr>
      </p:pic>
    </p:spTree>
    <p:extLst>
      <p:ext uri="{BB962C8B-B14F-4D97-AF65-F5344CB8AC3E}">
        <p14:creationId xmlns:p14="http://schemas.microsoft.com/office/powerpoint/2010/main" val="34122297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232" name="Rectangle 8"/>
          <p:cNvSpPr>
            <a:spLocks noGrp="1" noChangeArrowheads="1"/>
          </p:cNvSpPr>
          <p:nvPr>
            <p:ph idx="1"/>
          </p:nvPr>
        </p:nvSpPr>
        <p:spPr>
          <a:xfrm>
            <a:off x="258346" y="3954637"/>
            <a:ext cx="2221992" cy="3154680"/>
          </a:xfrm>
        </p:spPr>
        <p:txBody>
          <a:bodyPr>
            <a:normAutofit/>
          </a:bodyPr>
          <a:lstStyle/>
          <a:p>
            <a:pPr marL="0" indent="0">
              <a:lnSpc>
                <a:spcPct val="80000"/>
              </a:lnSpc>
              <a:buNone/>
            </a:pPr>
            <a:r>
              <a:rPr lang="en-US" sz="2400" dirty="0">
                <a:solidFill>
                  <a:srgbClr val="FFC000"/>
                </a:solidFill>
              </a:rPr>
              <a:t>F</a:t>
            </a:r>
            <a:r>
              <a:rPr lang="en-US" sz="2400" dirty="0">
                <a:solidFill>
                  <a:schemeClr val="accent1">
                    <a:lumMod val="60000"/>
                    <a:lumOff val="40000"/>
                  </a:schemeClr>
                </a:solidFill>
              </a:rPr>
              <a:t>amily</a:t>
            </a:r>
          </a:p>
          <a:p>
            <a:pPr>
              <a:lnSpc>
                <a:spcPct val="110000"/>
              </a:lnSpc>
            </a:pPr>
            <a:r>
              <a:rPr lang="en-US" sz="1200" dirty="0">
                <a:latin typeface="+mj-lt"/>
              </a:rPr>
              <a:t>Living happily with my wife </a:t>
            </a:r>
            <a:r>
              <a:rPr lang="en-US" sz="1200" dirty="0" err="1">
                <a:latin typeface="+mj-lt"/>
              </a:rPr>
              <a:t>Tatsiana</a:t>
            </a:r>
            <a:r>
              <a:rPr lang="en-US" sz="1200" dirty="0">
                <a:latin typeface="+mj-lt"/>
              </a:rPr>
              <a:t> for 12 years since 2011</a:t>
            </a:r>
          </a:p>
          <a:p>
            <a:pPr>
              <a:lnSpc>
                <a:spcPct val="110000"/>
              </a:lnSpc>
            </a:pPr>
            <a:r>
              <a:rPr lang="en-US" sz="1200" dirty="0">
                <a:latin typeface="+mj-lt"/>
              </a:rPr>
              <a:t>Born in Minsk, Belarus</a:t>
            </a:r>
          </a:p>
          <a:p>
            <a:pPr>
              <a:lnSpc>
                <a:spcPct val="110000"/>
              </a:lnSpc>
            </a:pPr>
            <a:r>
              <a:rPr lang="en-US" sz="1200" dirty="0">
                <a:latin typeface="+mj-lt"/>
              </a:rPr>
              <a:t>Two kids: Katia (17), </a:t>
            </a:r>
            <a:r>
              <a:rPr lang="en-US" sz="1200" dirty="0" err="1">
                <a:latin typeface="+mj-lt"/>
              </a:rPr>
              <a:t>Arina</a:t>
            </a:r>
            <a:r>
              <a:rPr lang="en-US" sz="1200" dirty="0">
                <a:latin typeface="+mj-lt"/>
              </a:rPr>
              <a:t> (10)</a:t>
            </a:r>
          </a:p>
          <a:p>
            <a:pPr>
              <a:lnSpc>
                <a:spcPct val="110000"/>
              </a:lnSpc>
            </a:pPr>
            <a:r>
              <a:rPr lang="en-US" sz="1200" dirty="0">
                <a:latin typeface="+mj-lt"/>
              </a:rPr>
              <a:t>I have a cat Leo and a dog Lilly</a:t>
            </a:r>
          </a:p>
          <a:p>
            <a:pPr>
              <a:lnSpc>
                <a:spcPct val="110000"/>
              </a:lnSpc>
            </a:pPr>
            <a:r>
              <a:rPr lang="en-US" sz="1200" dirty="0">
                <a:latin typeface="+mj-lt"/>
              </a:rPr>
              <a:t>My father lives in Delft, Netherlands. My sister lives in London, UK. My mother lives in Minsk.</a:t>
            </a:r>
          </a:p>
          <a:p>
            <a:pPr>
              <a:lnSpc>
                <a:spcPct val="110000"/>
              </a:lnSpc>
            </a:pPr>
            <a:r>
              <a:rPr lang="en-US" sz="1200" dirty="0">
                <a:latin typeface="+mj-lt"/>
              </a:rPr>
              <a:t>Moved to US in 2014</a:t>
            </a:r>
          </a:p>
        </p:txBody>
      </p:sp>
      <p:sp>
        <p:nvSpPr>
          <p:cNvPr id="3" name="TextBox 2"/>
          <p:cNvSpPr txBox="1"/>
          <p:nvPr/>
        </p:nvSpPr>
        <p:spPr>
          <a:xfrm>
            <a:off x="5078261" y="3891569"/>
            <a:ext cx="2465539" cy="3154680"/>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R</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ecreation </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I love video games, can spend hours a day playing them</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Fishing is one of my favorite outdoor activities</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Traveling, of course, I’ve been to Turkey, Mexico, Canada, Lithuania, Germany, Netherlands, France, Georgia, Spain</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Music. I’m fond of music – classical, trance, pop, rock. I’m learning to play guitar</a:t>
            </a:r>
          </a:p>
        </p:txBody>
      </p:sp>
      <p:sp>
        <p:nvSpPr>
          <p:cNvPr id="4" name="TextBox 3"/>
          <p:cNvSpPr txBox="1"/>
          <p:nvPr/>
        </p:nvSpPr>
        <p:spPr>
          <a:xfrm>
            <a:off x="7690616" y="3891569"/>
            <a:ext cx="2221992" cy="3489204"/>
          </a:xfrm>
          <a:prstGeom prst="rect">
            <a:avLst/>
          </a:prstGeom>
          <a:noFill/>
        </p:spPr>
        <p:txBody>
          <a:bodyPr wrap="squar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FFC000"/>
                </a:solidFill>
                <a:effectLst/>
                <a:uLnTx/>
                <a:uFillTx/>
                <a:latin typeface="Arial" charset="0"/>
                <a:ea typeface="+mn-ea"/>
                <a:cs typeface="Arial" charset="0"/>
              </a:rPr>
              <a:t>M</a:t>
            </a:r>
            <a:r>
              <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rPr>
              <a:t>otivation</a:t>
            </a:r>
            <a:endParaRPr kumimoji="0" lang="en-US" sz="2400" b="0" i="0" u="none" strike="noStrike" kern="1200" cap="none" spc="0" normalizeH="0" baseline="0" noProof="0" dirty="0">
              <a:ln>
                <a:noFill/>
              </a:ln>
              <a:solidFill>
                <a:srgbClr val="425563"/>
              </a:solidFill>
              <a:effectLst/>
              <a:uLnTx/>
              <a:uFillTx/>
              <a:latin typeface="Arial" charset="0"/>
              <a:ea typeface="+mn-ea"/>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I love programming. Especially when it is a good chance to learn something new. I began learning programming when I was twelve</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Self development is the key in my vision of life.</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My family is the most important thing in my life</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lang="en-US" sz="1200" dirty="0">
                <a:solidFill>
                  <a:srgbClr val="425563"/>
                </a:solidFill>
                <a:latin typeface="Charles Modern"/>
              </a:rPr>
              <a:t>Excellence brings financial freedom</a:t>
            </a: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charset="0"/>
              </a:rPr>
              <a:t>I </a:t>
            </a:r>
            <a:r>
              <a:rPr lang="en-US" sz="1200" dirty="0">
                <a:solidFill>
                  <a:srgbClr val="425563"/>
                </a:solidFill>
                <a:latin typeface="Charles Modern"/>
              </a:rPr>
              <a:t>wrote a virus, but never deployed it. Just out </a:t>
            </a:r>
            <a:r>
              <a:rPr lang="en-US" sz="1200">
                <a:solidFill>
                  <a:srgbClr val="425563"/>
                </a:solidFill>
                <a:latin typeface="Charles Modern"/>
              </a:rPr>
              <a:t>of curiosity ;)</a:t>
            </a:r>
            <a:endParaRPr kumimoji="0" lang="en-US" sz="1200" b="0" i="0" u="none" strike="noStrike" kern="1200" cap="none" spc="0" normalizeH="0" baseline="0" noProof="0" dirty="0">
              <a:ln>
                <a:noFill/>
              </a:ln>
              <a:solidFill>
                <a:srgbClr val="425563"/>
              </a:solidFill>
              <a:effectLst/>
              <a:uLnTx/>
              <a:uFillTx/>
              <a:latin typeface="Charles Modern"/>
              <a:ea typeface="+mn-ea"/>
              <a:cs typeface="Arial" charset="0"/>
            </a:endParaRPr>
          </a:p>
          <a:p>
            <a:pPr marL="285750" marR="0" lvl="0" indent="-285750" algn="l" defTabSz="914400" rtl="0" eaLnBrk="1" fontAlgn="base" latinLnBrk="0" hangingPunct="1">
              <a:lnSpc>
                <a:spcPct val="100000"/>
              </a:lnSpc>
              <a:spcBef>
                <a:spcPct val="50000"/>
              </a:spcBef>
              <a:spcAft>
                <a:spcPct val="0"/>
              </a:spcAft>
              <a:buClrTx/>
              <a:buSzTx/>
              <a:buFont typeface="Arial" panose="020B0604020202020204" pitchFamily="34" charset="0"/>
              <a:buChar char="•"/>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1200" b="0" i="0" u="none" strike="noStrike" kern="1200" cap="none" spc="0" normalizeH="0" baseline="0" noProof="0" dirty="0">
              <a:ln>
                <a:noFill/>
              </a:ln>
              <a:solidFill>
                <a:srgbClr val="425563"/>
              </a:solidFill>
              <a:effectLst/>
              <a:uLnTx/>
              <a:uFillTx/>
              <a:latin typeface="Arial" charset="0"/>
              <a:ea typeface="+mn-ea"/>
              <a:cs typeface="Arial" charset="0"/>
            </a:endParaRPr>
          </a:p>
        </p:txBody>
      </p:sp>
      <p:sp>
        <p:nvSpPr>
          <p:cNvPr id="11" name="TextBox 10">
            <a:extLst>
              <a:ext uri="{FF2B5EF4-FFF2-40B4-BE49-F238E27FC236}">
                <a16:creationId xmlns:a16="http://schemas.microsoft.com/office/drawing/2014/main" id="{A6C545EC-98CA-2341-8D54-B61038B8B558}"/>
              </a:ext>
            </a:extLst>
          </p:cNvPr>
          <p:cNvSpPr txBox="1"/>
          <p:nvPr/>
        </p:nvSpPr>
        <p:spPr>
          <a:xfrm>
            <a:off x="2761270" y="3891569"/>
            <a:ext cx="2218871" cy="3476596"/>
          </a:xfrm>
          <a:prstGeom prst="rect">
            <a:avLst/>
          </a:prstGeom>
          <a:noFill/>
        </p:spPr>
        <p:txBody>
          <a:bodyPr wrap="square" lIns="0" tIns="0" rIns="0" bIns="0" rtlCol="0" anchor="t">
            <a:noAutofit/>
          </a:bodyPr>
          <a:lstStyle/>
          <a:p>
            <a:pPr>
              <a:defRPr/>
            </a:pPr>
            <a:r>
              <a:rPr lang="en-US" sz="2400" dirty="0">
                <a:solidFill>
                  <a:srgbClr val="FFC000"/>
                </a:solidFill>
              </a:rPr>
              <a:t>O</a:t>
            </a:r>
            <a:r>
              <a:rPr lang="en-US" sz="2400" dirty="0">
                <a:solidFill>
                  <a:srgbClr val="005F83">
                    <a:lumMod val="60000"/>
                    <a:lumOff val="40000"/>
                  </a:srgbClr>
                </a:solidFill>
              </a:rPr>
              <a:t>ccupation</a:t>
            </a:r>
            <a:r>
              <a:rPr lang="en-US" sz="2400" dirty="0">
                <a:solidFill>
                  <a:srgbClr val="005F83"/>
                </a:solidFill>
                <a:latin typeface="Arial"/>
                <a:cs typeface="Arial"/>
              </a:rPr>
              <a:t>  </a:t>
            </a:r>
            <a:endParaRPr kumimoji="0" lang="en-US" sz="2400" b="0" i="0" u="none" strike="noStrike" kern="1200" cap="none" spc="0" normalizeH="0" baseline="0" noProof="0" dirty="0">
              <a:ln>
                <a:noFill/>
              </a:ln>
              <a:solidFill>
                <a:srgbClr val="005F83">
                  <a:lumMod val="60000"/>
                  <a:lumOff val="40000"/>
                </a:srgbClr>
              </a:solidFill>
              <a:effectLst/>
              <a:uLnTx/>
              <a:uFillTx/>
              <a:latin typeface="Arial" charset="0"/>
              <a:ea typeface="+mn-ea"/>
              <a:cs typeface="Arial" charset="0"/>
            </a:endParaRPr>
          </a:p>
          <a:p>
            <a:pPr marL="285750" indent="-285750">
              <a:buFont typeface="Arial" panose="020B0604020202020204" pitchFamily="34" charset="0"/>
              <a:buChar char="•"/>
              <a:defRPr/>
            </a:pPr>
            <a:r>
              <a:rPr kumimoji="0" lang="en-US" sz="1200" b="0" i="0" u="none" strike="noStrike" kern="1200" cap="none" spc="0" normalizeH="0" baseline="0" noProof="0" dirty="0">
                <a:ln>
                  <a:noFill/>
                </a:ln>
                <a:solidFill>
                  <a:srgbClr val="425563"/>
                </a:solidFill>
                <a:effectLst/>
                <a:uLnTx/>
                <a:uFillTx/>
                <a:latin typeface="Charles Modern"/>
                <a:ea typeface="+mn-ea"/>
                <a:cs typeface="Arial"/>
              </a:rPr>
              <a:t>Senior Software Engineer</a:t>
            </a:r>
          </a:p>
          <a:p>
            <a:pPr marL="285750" indent="-285750">
              <a:buFont typeface="Arial" panose="020B0604020202020204" pitchFamily="34" charset="0"/>
              <a:buChar char="•"/>
              <a:defRPr/>
            </a:pPr>
            <a:r>
              <a:rPr lang="en-US" sz="1200" dirty="0">
                <a:solidFill>
                  <a:srgbClr val="425563"/>
                </a:solidFill>
                <a:latin typeface="Charles Modern"/>
                <a:cs typeface="Arial"/>
              </a:rPr>
              <a:t>Former Lead Support Analyst, former Build Engineer</a:t>
            </a:r>
          </a:p>
          <a:p>
            <a:pPr marL="285750" indent="-285750">
              <a:buFont typeface="Arial" panose="020B0604020202020204" pitchFamily="34" charset="0"/>
              <a:buChar char="•"/>
              <a:defRPr/>
            </a:pPr>
            <a:r>
              <a:rPr lang="en-US" sz="1200" dirty="0">
                <a:solidFill>
                  <a:srgbClr val="425563"/>
                </a:solidFill>
                <a:latin typeface="Charles Modern"/>
                <a:cs typeface="Arial"/>
              </a:rPr>
              <a:t>I’d been working at EPAM Systems since 2007, seen many projects and customers, like UBS and Google</a:t>
            </a:r>
          </a:p>
          <a:p>
            <a:pPr marL="285750" indent="-285750">
              <a:buFont typeface="Arial" panose="020B0604020202020204" pitchFamily="34" charset="0"/>
              <a:buChar char="•"/>
              <a:defRPr/>
            </a:pPr>
            <a:r>
              <a:rPr lang="en-US" sz="1200" dirty="0">
                <a:solidFill>
                  <a:srgbClr val="425563"/>
                </a:solidFill>
                <a:latin typeface="Charles Modern"/>
                <a:cs typeface="Arial"/>
              </a:rPr>
              <a:t>Graduated in 2000 as mathematician-programmer, evaluated as master’s degree</a:t>
            </a:r>
          </a:p>
          <a:p>
            <a:pPr marL="285750" indent="-285750">
              <a:buFont typeface="Arial" panose="020B0604020202020204" pitchFamily="34" charset="0"/>
              <a:buChar char="•"/>
              <a:defRPr/>
            </a:pPr>
            <a:r>
              <a:rPr lang="en-US" sz="1200" dirty="0">
                <a:solidFill>
                  <a:srgbClr val="425563"/>
                </a:solidFill>
                <a:latin typeface="Charles Modern"/>
                <a:cs typeface="Arial"/>
              </a:rPr>
              <a:t>Fun fact: has never worked as UI developer before NGOMS</a:t>
            </a:r>
          </a:p>
          <a:p>
            <a:pPr marL="285750" indent="-285750">
              <a:buFont typeface="Arial" panose="020B0604020202020204" pitchFamily="34" charset="0"/>
              <a:buChar char="•"/>
              <a:defRPr/>
            </a:pPr>
            <a:r>
              <a:rPr lang="en-US" sz="1200" dirty="0">
                <a:solidFill>
                  <a:srgbClr val="425563"/>
                </a:solidFill>
                <a:latin typeface="Charles Modern"/>
              </a:rPr>
              <a:t>I know assembly language, x32</a:t>
            </a:r>
          </a:p>
          <a:p>
            <a:pPr marL="285750" indent="-285750">
              <a:buFont typeface="Arial" panose="020B0604020202020204" pitchFamily="34" charset="0"/>
              <a:buChar char="•"/>
              <a:defRPr/>
            </a:pPr>
            <a:endParaRPr lang="en-US" sz="1200" dirty="0">
              <a:solidFill>
                <a:srgbClr val="425563"/>
              </a:solidFill>
              <a:latin typeface="Charles Modern"/>
              <a:cs typeface="Arial"/>
            </a:endParaRPr>
          </a:p>
          <a:p>
            <a:pPr marL="285750" indent="-285750">
              <a:buFont typeface="Arial" panose="020B0604020202020204" pitchFamily="34" charset="0"/>
              <a:buChar char="•"/>
              <a:defRPr/>
            </a:pPr>
            <a:endParaRPr lang="en-US" sz="1200" dirty="0">
              <a:solidFill>
                <a:srgbClr val="425563"/>
              </a:solidFill>
              <a:latin typeface="Charles Modern"/>
              <a:cs typeface="Arial"/>
            </a:endParaRPr>
          </a:p>
        </p:txBody>
      </p:sp>
      <p:sp>
        <p:nvSpPr>
          <p:cNvPr id="8" name="TextBox 7">
            <a:extLst>
              <a:ext uri="{FF2B5EF4-FFF2-40B4-BE49-F238E27FC236}">
                <a16:creationId xmlns:a16="http://schemas.microsoft.com/office/drawing/2014/main" id="{4272F8CB-DC41-E847-9251-4A020C03A151}"/>
              </a:ext>
            </a:extLst>
          </p:cNvPr>
          <p:cNvSpPr txBox="1"/>
          <p:nvPr/>
        </p:nvSpPr>
        <p:spPr>
          <a:xfrm>
            <a:off x="-758283" y="1906859"/>
            <a:ext cx="0" cy="0"/>
          </a:xfrm>
          <a:prstGeom prst="rect">
            <a:avLst/>
          </a:prstGeom>
          <a:noFill/>
        </p:spPr>
        <p:txBody>
          <a:bodyPr wrap="none" lIns="0" tIns="0" rIns="0" bIns="0" rtlCol="0">
            <a:noAutofit/>
          </a:bodyPr>
          <a:lstStyle/>
          <a:p>
            <a:pPr marL="0" marR="0" lvl="0" indent="0" algn="l" defTabSz="914400" rtl="0" eaLnBrk="1" fontAlgn="base" latinLnBrk="0" hangingPunct="1">
              <a:lnSpc>
                <a:spcPct val="100000"/>
              </a:lnSpc>
              <a:spcBef>
                <a:spcPct val="50000"/>
              </a:spcBef>
              <a:spcAft>
                <a:spcPct val="0"/>
              </a:spcAft>
              <a:buClrTx/>
              <a:buSzTx/>
              <a:buFontTx/>
              <a:buNone/>
              <a:tabLst/>
              <a:defRPr/>
            </a:pPr>
            <a:endParaRPr kumimoji="0" lang="en-US" sz="2000" b="0" i="0" u="none" strike="noStrike" kern="1200" cap="none" spc="0" normalizeH="0" baseline="0" noProof="0">
              <a:ln>
                <a:noFill/>
              </a:ln>
              <a:solidFill>
                <a:srgbClr val="425563"/>
              </a:solidFill>
              <a:effectLst/>
              <a:uLnTx/>
              <a:uFillTx/>
              <a:latin typeface="Charles Modern"/>
              <a:ea typeface="+mn-ea"/>
              <a:cs typeface="Arial" charset="0"/>
            </a:endParaRPr>
          </a:p>
        </p:txBody>
      </p:sp>
      <p:sp>
        <p:nvSpPr>
          <p:cNvPr id="9" name="Rectangle 8">
            <a:extLst>
              <a:ext uri="{FF2B5EF4-FFF2-40B4-BE49-F238E27FC236}">
                <a16:creationId xmlns:a16="http://schemas.microsoft.com/office/drawing/2014/main" id="{7B90E097-6C1D-6E4F-AA59-D47ED452B5B5}"/>
              </a:ext>
            </a:extLst>
          </p:cNvPr>
          <p:cNvSpPr/>
          <p:nvPr/>
        </p:nvSpPr>
        <p:spPr>
          <a:xfrm>
            <a:off x="0"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8" name="Rectangle 17">
            <a:extLst>
              <a:ext uri="{FF2B5EF4-FFF2-40B4-BE49-F238E27FC236}">
                <a16:creationId xmlns:a16="http://schemas.microsoft.com/office/drawing/2014/main" id="{F59B3891-A8E7-D74D-A8E6-F1E7ABD6509E}"/>
              </a:ext>
            </a:extLst>
          </p:cNvPr>
          <p:cNvSpPr/>
          <p:nvPr/>
        </p:nvSpPr>
        <p:spPr>
          <a:xfrm>
            <a:off x="-1" y="7493620"/>
            <a:ext cx="10058400" cy="123205"/>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14" name="Rectangle 13">
            <a:extLst>
              <a:ext uri="{FF2B5EF4-FFF2-40B4-BE49-F238E27FC236}">
                <a16:creationId xmlns:a16="http://schemas.microsoft.com/office/drawing/2014/main" id="{235623C5-1560-41A8-8159-D0956F156356}"/>
              </a:ext>
            </a:extLst>
          </p:cNvPr>
          <p:cNvSpPr/>
          <p:nvPr/>
        </p:nvSpPr>
        <p:spPr>
          <a:xfrm>
            <a:off x="2501045" y="1187060"/>
            <a:ext cx="2514600" cy="2629918"/>
          </a:xfrm>
          <a:prstGeom prst="rect">
            <a:avLst/>
          </a:prstGeom>
          <a:solidFill>
            <a:schemeClr val="accent1">
              <a:lumMod val="75000"/>
            </a:schemeClr>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19" name="Rectangle 18">
            <a:extLst>
              <a:ext uri="{FF2B5EF4-FFF2-40B4-BE49-F238E27FC236}">
                <a16:creationId xmlns:a16="http://schemas.microsoft.com/office/drawing/2014/main" id="{73F46438-6D53-4671-937B-EC96F74BE013}"/>
              </a:ext>
            </a:extLst>
          </p:cNvPr>
          <p:cNvSpPr/>
          <p:nvPr/>
        </p:nvSpPr>
        <p:spPr>
          <a:xfrm>
            <a:off x="5029201" y="1178494"/>
            <a:ext cx="2514600" cy="2629918"/>
          </a:xfrm>
          <a:prstGeom prst="rect">
            <a:avLst/>
          </a:prstGeom>
          <a:solidFill>
            <a:schemeClr val="tx1"/>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20" name="Rectangle 19">
            <a:extLst>
              <a:ext uri="{FF2B5EF4-FFF2-40B4-BE49-F238E27FC236}">
                <a16:creationId xmlns:a16="http://schemas.microsoft.com/office/drawing/2014/main" id="{CD3382A8-BE91-4EA3-B66B-B648BC91B641}"/>
              </a:ext>
            </a:extLst>
          </p:cNvPr>
          <p:cNvSpPr/>
          <p:nvPr/>
        </p:nvSpPr>
        <p:spPr>
          <a:xfrm>
            <a:off x="7544312" y="1169307"/>
            <a:ext cx="2514600" cy="2629918"/>
          </a:xfrm>
          <a:prstGeom prst="rect">
            <a:avLst/>
          </a:prstGeom>
          <a:solidFill>
            <a:schemeClr val="bg2"/>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sp>
        <p:nvSpPr>
          <p:cNvPr id="6" name="Rectangle 5">
            <a:extLst>
              <a:ext uri="{FF2B5EF4-FFF2-40B4-BE49-F238E27FC236}">
                <a16:creationId xmlns:a16="http://schemas.microsoft.com/office/drawing/2014/main" id="{93BC3F38-C947-D948-B581-95E6F86AF6DB}"/>
              </a:ext>
            </a:extLst>
          </p:cNvPr>
          <p:cNvSpPr/>
          <p:nvPr/>
        </p:nvSpPr>
        <p:spPr>
          <a:xfrm>
            <a:off x="-4613" y="0"/>
            <a:ext cx="10058400" cy="1275907"/>
          </a:xfrm>
          <a:prstGeom prst="rect">
            <a:avLst/>
          </a:prstGeom>
          <a:solidFill>
            <a:srgbClr val="00A0DF"/>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harles Modern"/>
              <a:ea typeface="+mn-ea"/>
              <a:cs typeface="+mn-cs"/>
            </a:endParaRPr>
          </a:p>
        </p:txBody>
      </p:sp>
      <p:sp>
        <p:nvSpPr>
          <p:cNvPr id="308231" name="Rectangle 7"/>
          <p:cNvSpPr>
            <a:spLocks noGrp="1" noChangeArrowheads="1"/>
          </p:cNvSpPr>
          <p:nvPr>
            <p:ph type="title"/>
          </p:nvPr>
        </p:nvSpPr>
        <p:spPr>
          <a:xfrm>
            <a:off x="258346" y="236052"/>
            <a:ext cx="9144000" cy="914400"/>
          </a:xfrm>
        </p:spPr>
        <p:txBody>
          <a:bodyPr/>
          <a:lstStyle/>
          <a:p>
            <a:r>
              <a:rPr lang="en-US" sz="4000" dirty="0">
                <a:solidFill>
                  <a:schemeClr val="accent3"/>
                </a:solidFill>
              </a:rPr>
              <a:t>Y</a:t>
            </a:r>
            <a:r>
              <a:rPr lang="en-US" sz="4000" dirty="0">
                <a:solidFill>
                  <a:schemeClr val="bg1"/>
                </a:solidFill>
              </a:rPr>
              <a:t>ury </a:t>
            </a:r>
            <a:r>
              <a:rPr lang="en-US" sz="4000" dirty="0" err="1">
                <a:solidFill>
                  <a:schemeClr val="accent3"/>
                </a:solidFill>
              </a:rPr>
              <a:t>K</a:t>
            </a:r>
            <a:r>
              <a:rPr lang="en-US" sz="4000" dirty="0" err="1">
                <a:solidFill>
                  <a:schemeClr val="bg1"/>
                </a:solidFill>
              </a:rPr>
              <a:t>rychala</a:t>
            </a:r>
            <a:br>
              <a:rPr lang="en-US" sz="4000" dirty="0">
                <a:solidFill>
                  <a:schemeClr val="bg1"/>
                </a:solidFill>
              </a:rPr>
            </a:br>
            <a:r>
              <a:rPr lang="en-US" sz="2400" dirty="0">
                <a:solidFill>
                  <a:schemeClr val="bg1"/>
                </a:solidFill>
              </a:rPr>
              <a:t>F.O.R.M.</a:t>
            </a:r>
            <a:endParaRPr lang="en-US" sz="2000" dirty="0">
              <a:solidFill>
                <a:schemeClr val="bg1"/>
              </a:solidFill>
            </a:endParaRPr>
          </a:p>
        </p:txBody>
      </p:sp>
      <p:pic>
        <p:nvPicPr>
          <p:cNvPr id="15" name="Picture 14">
            <a:extLst>
              <a:ext uri="{FF2B5EF4-FFF2-40B4-BE49-F238E27FC236}">
                <a16:creationId xmlns:a16="http://schemas.microsoft.com/office/drawing/2014/main" id="{2CD0EA8E-CC44-4AF7-9162-DEFA07B20645}"/>
              </a:ext>
            </a:extLst>
          </p:cNvPr>
          <p:cNvPicPr>
            <a:picLocks noChangeAspect="1"/>
          </p:cNvPicPr>
          <p:nvPr/>
        </p:nvPicPr>
        <p:blipFill>
          <a:blip r:embed="rId3"/>
          <a:stretch>
            <a:fillRect/>
          </a:stretch>
        </p:blipFill>
        <p:spPr>
          <a:xfrm>
            <a:off x="2505827" y="2551117"/>
            <a:ext cx="1701591" cy="1257294"/>
          </a:xfrm>
          <a:prstGeom prst="rect">
            <a:avLst/>
          </a:prstGeom>
        </p:spPr>
      </p:pic>
      <p:pic>
        <p:nvPicPr>
          <p:cNvPr id="7" name="Graphic 6">
            <a:extLst>
              <a:ext uri="{FF2B5EF4-FFF2-40B4-BE49-F238E27FC236}">
                <a16:creationId xmlns:a16="http://schemas.microsoft.com/office/drawing/2014/main" id="{188C3AD4-1DD7-5C5B-FCEB-1178D6D54EA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514599" y="1443148"/>
            <a:ext cx="2512448" cy="1085096"/>
          </a:xfrm>
          <a:prstGeom prst="rect">
            <a:avLst/>
          </a:prstGeom>
        </p:spPr>
      </p:pic>
      <p:sp>
        <p:nvSpPr>
          <p:cNvPr id="28" name="Rectangle 27">
            <a:extLst>
              <a:ext uri="{FF2B5EF4-FFF2-40B4-BE49-F238E27FC236}">
                <a16:creationId xmlns:a16="http://schemas.microsoft.com/office/drawing/2014/main" id="{D0B1C85D-5FA9-3D4A-DDB9-6DD7EB3B8095}"/>
              </a:ext>
            </a:extLst>
          </p:cNvPr>
          <p:cNvSpPr/>
          <p:nvPr/>
        </p:nvSpPr>
        <p:spPr>
          <a:xfrm>
            <a:off x="4220428" y="2551117"/>
            <a:ext cx="794728" cy="1257294"/>
          </a:xfrm>
          <a:prstGeom prst="rect">
            <a:avLst/>
          </a:prstGeom>
          <a:solidFill>
            <a:schemeClr val="bg1">
              <a:lumMod val="95000"/>
            </a:schemeClr>
          </a:solidFill>
          <a:ln w="1270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5000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highlight>
                <a:srgbClr val="FFA640"/>
              </a:highlight>
              <a:uLnTx/>
              <a:uFillTx/>
              <a:latin typeface="Charles Modern"/>
              <a:ea typeface="+mn-ea"/>
              <a:cs typeface="+mn-cs"/>
            </a:endParaRPr>
          </a:p>
        </p:txBody>
      </p:sp>
      <p:pic>
        <p:nvPicPr>
          <p:cNvPr id="31" name="Picture 30" descr="Logo&#10;&#10;Description automatically generated">
            <a:extLst>
              <a:ext uri="{FF2B5EF4-FFF2-40B4-BE49-F238E27FC236}">
                <a16:creationId xmlns:a16="http://schemas.microsoft.com/office/drawing/2014/main" id="{11A3FBC2-A9DF-5C3F-C62A-9400352B6C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99033" y="2611401"/>
            <a:ext cx="1039943" cy="1085096"/>
          </a:xfrm>
          <a:prstGeom prst="rect">
            <a:avLst/>
          </a:prstGeom>
        </p:spPr>
      </p:pic>
      <p:pic>
        <p:nvPicPr>
          <p:cNvPr id="41" name="Picture 40" descr="A picture containing tree, grass, outdoor">
            <a:extLst>
              <a:ext uri="{FF2B5EF4-FFF2-40B4-BE49-F238E27FC236}">
                <a16:creationId xmlns:a16="http://schemas.microsoft.com/office/drawing/2014/main" id="{F0673712-5A78-D900-BAB6-7CA4AE599CF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1441" y="1275908"/>
            <a:ext cx="1670207" cy="939492"/>
          </a:xfrm>
          <a:prstGeom prst="rect">
            <a:avLst/>
          </a:prstGeom>
        </p:spPr>
      </p:pic>
      <p:pic>
        <p:nvPicPr>
          <p:cNvPr id="39" name="Picture 38" descr="A picture containing outdoor, water, sky, boat&#10;&#10;Description automatically generated">
            <a:extLst>
              <a:ext uri="{FF2B5EF4-FFF2-40B4-BE49-F238E27FC236}">
                <a16:creationId xmlns:a16="http://schemas.microsoft.com/office/drawing/2014/main" id="{FBFE474B-7C97-713B-188E-DE2B986E80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044949" y="1974686"/>
            <a:ext cx="1299601" cy="983689"/>
          </a:xfrm>
          <a:prstGeom prst="rect">
            <a:avLst/>
          </a:prstGeom>
        </p:spPr>
      </p:pic>
      <p:pic>
        <p:nvPicPr>
          <p:cNvPr id="37" name="Picture 36" descr="A person holding a fish on a boat&#10;&#10;Description automatically generated">
            <a:extLst>
              <a:ext uri="{FF2B5EF4-FFF2-40B4-BE49-F238E27FC236}">
                <a16:creationId xmlns:a16="http://schemas.microsoft.com/office/drawing/2014/main" id="{97D0C79D-B7F4-09A8-80D9-E9E8DEFC79D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362276" y="2243564"/>
            <a:ext cx="1163799" cy="1551732"/>
          </a:xfrm>
          <a:prstGeom prst="rect">
            <a:avLst/>
          </a:prstGeom>
        </p:spPr>
      </p:pic>
      <p:pic>
        <p:nvPicPr>
          <p:cNvPr id="45" name="Picture 44" descr="A satellite in space&#10;&#10;Description automatically generated with medium confidence">
            <a:extLst>
              <a:ext uri="{FF2B5EF4-FFF2-40B4-BE49-F238E27FC236}">
                <a16:creationId xmlns:a16="http://schemas.microsoft.com/office/drawing/2014/main" id="{E9169DA6-62C8-4826-6723-A56A5CC6EBE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032788" y="2967562"/>
            <a:ext cx="1362070" cy="836920"/>
          </a:xfrm>
          <a:prstGeom prst="rect">
            <a:avLst/>
          </a:prstGeom>
        </p:spPr>
      </p:pic>
      <p:pic>
        <p:nvPicPr>
          <p:cNvPr id="47" name="Picture 46" descr="A picture containing mountain, ground, outdoor, old&#10;&#10;Description automatically generated">
            <a:extLst>
              <a:ext uri="{FF2B5EF4-FFF2-40B4-BE49-F238E27FC236}">
                <a16:creationId xmlns:a16="http://schemas.microsoft.com/office/drawing/2014/main" id="{CAE7B187-08F4-EA3B-026F-B656CA0B956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24588" y="1275907"/>
            <a:ext cx="885230" cy="708011"/>
          </a:xfrm>
          <a:prstGeom prst="rect">
            <a:avLst/>
          </a:prstGeom>
        </p:spPr>
      </p:pic>
      <p:pic>
        <p:nvPicPr>
          <p:cNvPr id="49" name="Picture 48" descr="A person and person posing for a picture&#10;&#10;Description automatically generated with medium confidence">
            <a:extLst>
              <a:ext uri="{FF2B5EF4-FFF2-40B4-BE49-F238E27FC236}">
                <a16:creationId xmlns:a16="http://schemas.microsoft.com/office/drawing/2014/main" id="{FB06EB15-3696-767C-DFA6-DD709BA9CC98}"/>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l="13226" t="25881" r="16676" b="47981"/>
          <a:stretch/>
        </p:blipFill>
        <p:spPr>
          <a:xfrm>
            <a:off x="13554" y="1284473"/>
            <a:ext cx="2498891" cy="1258791"/>
          </a:xfrm>
          <a:prstGeom prst="rect">
            <a:avLst/>
          </a:prstGeom>
        </p:spPr>
      </p:pic>
      <p:pic>
        <p:nvPicPr>
          <p:cNvPr id="51" name="Picture 50" descr="A child wearing headphones&#10;&#10;Description automatically generated with medium confidence">
            <a:extLst>
              <a:ext uri="{FF2B5EF4-FFF2-40B4-BE49-F238E27FC236}">
                <a16:creationId xmlns:a16="http://schemas.microsoft.com/office/drawing/2014/main" id="{2AB47CF5-B0B0-81DF-08F2-57ED50C3C7B9}"/>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t="16643" r="28474" b="9012"/>
          <a:stretch/>
        </p:blipFill>
        <p:spPr>
          <a:xfrm>
            <a:off x="823113" y="2550404"/>
            <a:ext cx="885782" cy="1250937"/>
          </a:xfrm>
          <a:prstGeom prst="rect">
            <a:avLst/>
          </a:prstGeom>
        </p:spPr>
      </p:pic>
      <p:pic>
        <p:nvPicPr>
          <p:cNvPr id="55" name="Picture 54" descr="A cat sitting on the floor&#10;&#10;Description automatically generated with medium confidence">
            <a:extLst>
              <a:ext uri="{FF2B5EF4-FFF2-40B4-BE49-F238E27FC236}">
                <a16:creationId xmlns:a16="http://schemas.microsoft.com/office/drawing/2014/main" id="{C2AE8519-219A-EDBE-6BA5-464676656C78}"/>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12448" t="27956" r="14317" b="26662"/>
          <a:stretch/>
        </p:blipFill>
        <p:spPr>
          <a:xfrm>
            <a:off x="1717603" y="2553834"/>
            <a:ext cx="783442" cy="636133"/>
          </a:xfrm>
          <a:prstGeom prst="rect">
            <a:avLst/>
          </a:prstGeom>
        </p:spPr>
      </p:pic>
      <p:pic>
        <p:nvPicPr>
          <p:cNvPr id="57" name="Picture 56" descr="A dog sitting on a couch&#10;&#10;Description automatically generated">
            <a:extLst>
              <a:ext uri="{FF2B5EF4-FFF2-40B4-BE49-F238E27FC236}">
                <a16:creationId xmlns:a16="http://schemas.microsoft.com/office/drawing/2014/main" id="{D9916F9F-472F-5B13-639E-0636DDCB3622}"/>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l="2311" t="23704" r="4911" b="21614"/>
          <a:stretch/>
        </p:blipFill>
        <p:spPr>
          <a:xfrm>
            <a:off x="1721906" y="3189968"/>
            <a:ext cx="778056" cy="605328"/>
          </a:xfrm>
          <a:prstGeom prst="rect">
            <a:avLst/>
          </a:prstGeom>
        </p:spPr>
      </p:pic>
      <p:pic>
        <p:nvPicPr>
          <p:cNvPr id="5" name="Picture 4" descr="A person wearing a white dress&#10;&#10;Description automatically generated with medium confidence">
            <a:extLst>
              <a:ext uri="{FF2B5EF4-FFF2-40B4-BE49-F238E27FC236}">
                <a16:creationId xmlns:a16="http://schemas.microsoft.com/office/drawing/2014/main" id="{681FD1B1-B684-9C2D-8D47-2EA394305044}"/>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t="20730"/>
          <a:stretch/>
        </p:blipFill>
        <p:spPr>
          <a:xfrm>
            <a:off x="4782" y="2550404"/>
            <a:ext cx="800605" cy="1260026"/>
          </a:xfrm>
          <a:prstGeom prst="rect">
            <a:avLst/>
          </a:prstGeom>
        </p:spPr>
      </p:pic>
      <p:pic>
        <p:nvPicPr>
          <p:cNvPr id="16" name="Picture 15" descr="Text&#10;&#10;Description automatically generated">
            <a:extLst>
              <a:ext uri="{FF2B5EF4-FFF2-40B4-BE49-F238E27FC236}">
                <a16:creationId xmlns:a16="http://schemas.microsoft.com/office/drawing/2014/main" id="{936364C7-D02D-9AB1-FF53-08358C4DD801}"/>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539641" y="1271980"/>
            <a:ext cx="2505204" cy="1375328"/>
          </a:xfrm>
          <a:prstGeom prst="rect">
            <a:avLst/>
          </a:prstGeom>
        </p:spPr>
      </p:pic>
      <p:pic>
        <p:nvPicPr>
          <p:cNvPr id="21" name="Picture 20" descr="A person typing on a computer&#10;&#10;Description automatically generated with medium confidence">
            <a:extLst>
              <a:ext uri="{FF2B5EF4-FFF2-40B4-BE49-F238E27FC236}">
                <a16:creationId xmlns:a16="http://schemas.microsoft.com/office/drawing/2014/main" id="{79DE5F08-9225-C7D6-A669-C11A9964EE80}"/>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548415" y="2656495"/>
            <a:ext cx="2505204" cy="1138802"/>
          </a:xfrm>
          <a:prstGeom prst="rect">
            <a:avLst/>
          </a:prstGeom>
        </p:spPr>
      </p:pic>
    </p:spTree>
    <p:extLst>
      <p:ext uri="{BB962C8B-B14F-4D97-AF65-F5344CB8AC3E}">
        <p14:creationId xmlns:p14="http://schemas.microsoft.com/office/powerpoint/2010/main" val="36871424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AD3A8-C788-491C-AA81-507F38BE432E}"/>
              </a:ext>
            </a:extLst>
          </p:cNvPr>
          <p:cNvSpPr>
            <a:spLocks noGrp="1"/>
          </p:cNvSpPr>
          <p:nvPr>
            <p:ph type="title"/>
          </p:nvPr>
        </p:nvSpPr>
        <p:spPr/>
        <p:txBody>
          <a:bodyPr/>
          <a:lstStyle/>
          <a:p>
            <a:r>
              <a:rPr lang="en-US"/>
              <a:t>What is F.O.R.M.?</a:t>
            </a:r>
          </a:p>
        </p:txBody>
      </p:sp>
      <p:sp>
        <p:nvSpPr>
          <p:cNvPr id="3" name="Content Placeholder 2">
            <a:extLst>
              <a:ext uri="{FF2B5EF4-FFF2-40B4-BE49-F238E27FC236}">
                <a16:creationId xmlns:a16="http://schemas.microsoft.com/office/drawing/2014/main" id="{3F720A83-DA86-4C0A-A020-57A8BB1C1BBA}"/>
              </a:ext>
            </a:extLst>
          </p:cNvPr>
          <p:cNvSpPr>
            <a:spLocks noGrp="1"/>
          </p:cNvSpPr>
          <p:nvPr>
            <p:ph idx="1"/>
          </p:nvPr>
        </p:nvSpPr>
        <p:spPr/>
        <p:txBody>
          <a:bodyPr/>
          <a:lstStyle/>
          <a:p>
            <a:pPr marL="0" indent="0" algn="l">
              <a:buNone/>
            </a:pPr>
            <a:r>
              <a:rPr lang="en-US" sz="1800" b="0" i="0">
                <a:solidFill>
                  <a:srgbClr val="242424"/>
                </a:solidFill>
                <a:effectLst/>
              </a:rPr>
              <a:t>F.O.R.M. is an acronym that stands for Family, Occupation, Recreation and Motivation. We can use the F.O.R.M. exercise to learn more about one another and what is important in our lives. When you find out what motivates someone, you can build better connections and understandings of one another.</a:t>
            </a:r>
            <a:br>
              <a:rPr lang="en-US" b="0" i="0">
                <a:solidFill>
                  <a:srgbClr val="242424"/>
                </a:solidFill>
                <a:effectLst/>
              </a:rPr>
            </a:br>
            <a:endParaRPr lang="en-US" b="0" i="0">
              <a:solidFill>
                <a:srgbClr val="242424"/>
              </a:solidFill>
              <a:effectLst/>
            </a:endParaRPr>
          </a:p>
          <a:p>
            <a:pPr algn="l"/>
            <a:r>
              <a:rPr lang="en-US" sz="1800" b="0" i="0">
                <a:solidFill>
                  <a:srgbClr val="242424"/>
                </a:solidFill>
                <a:effectLst/>
              </a:rPr>
              <a:t>F – Family: Share a little about your family! Do you have siblings? A partner? Kids? Pets? Where does your family reside?</a:t>
            </a:r>
            <a:endParaRPr lang="en-US" b="0" i="0">
              <a:solidFill>
                <a:srgbClr val="242424"/>
              </a:solidFill>
              <a:effectLst/>
            </a:endParaRPr>
          </a:p>
          <a:p>
            <a:pPr algn="l"/>
            <a:r>
              <a:rPr lang="en-US" sz="1800" b="0" i="0">
                <a:solidFill>
                  <a:srgbClr val="242424"/>
                </a:solidFill>
                <a:effectLst/>
              </a:rPr>
              <a:t>O – Occupation: Tell us about your role and how you got there! Where did you attend school? Any passions that fuel your work?</a:t>
            </a:r>
            <a:endParaRPr lang="en-US" b="0" i="0">
              <a:solidFill>
                <a:srgbClr val="242424"/>
              </a:solidFill>
              <a:effectLst/>
            </a:endParaRPr>
          </a:p>
          <a:p>
            <a:pPr algn="l"/>
            <a:r>
              <a:rPr lang="en-US" sz="1800" b="0" i="0">
                <a:solidFill>
                  <a:srgbClr val="242424"/>
                </a:solidFill>
                <a:effectLst/>
              </a:rPr>
              <a:t>R – Recreation: What do you do in your spare time? Are you a fan of the great outdoors? Is your nose always in a book? Tell us what keeps you busy!  </a:t>
            </a:r>
            <a:endParaRPr lang="en-US" b="0" i="0">
              <a:solidFill>
                <a:srgbClr val="242424"/>
              </a:solidFill>
              <a:effectLst/>
            </a:endParaRPr>
          </a:p>
          <a:p>
            <a:pPr algn="l"/>
            <a:r>
              <a:rPr lang="en-US" sz="1800" b="0" i="0">
                <a:solidFill>
                  <a:srgbClr val="242424"/>
                </a:solidFill>
                <a:effectLst/>
              </a:rPr>
              <a:t>M – Motivation: What drives you to be the best you can be? Aside from work and recreation, what is really important to you?</a:t>
            </a:r>
          </a:p>
          <a:p>
            <a:pPr algn="l"/>
            <a:endParaRPr lang="en-US" sz="1800">
              <a:solidFill>
                <a:srgbClr val="242424"/>
              </a:solidFill>
            </a:endParaRPr>
          </a:p>
          <a:p>
            <a:pPr marL="0" indent="0" algn="l">
              <a:buNone/>
            </a:pPr>
            <a:r>
              <a:rPr lang="en-US" sz="1800" b="1" i="0">
                <a:solidFill>
                  <a:srgbClr val="FF0000"/>
                </a:solidFill>
                <a:effectLst/>
              </a:rPr>
              <a:t>Please be sure to DOWNLOAD this template – do not edit in Teams!</a:t>
            </a:r>
            <a:endParaRPr lang="en-US" b="1" i="0">
              <a:solidFill>
                <a:srgbClr val="FF0000"/>
              </a:solidFill>
              <a:effectLst/>
            </a:endParaRPr>
          </a:p>
          <a:p>
            <a:pPr marL="0" indent="0">
              <a:buNone/>
            </a:pPr>
            <a:endParaRPr lang="en-US"/>
          </a:p>
        </p:txBody>
      </p:sp>
      <p:sp>
        <p:nvSpPr>
          <p:cNvPr id="4" name="Footer Placeholder 3">
            <a:extLst>
              <a:ext uri="{FF2B5EF4-FFF2-40B4-BE49-F238E27FC236}">
                <a16:creationId xmlns:a16="http://schemas.microsoft.com/office/drawing/2014/main" id="{82B2E07B-4AB6-46EC-9A34-C43409099877}"/>
              </a:ext>
            </a:extLst>
          </p:cNvPr>
          <p:cNvSpPr>
            <a:spLocks noGrp="1"/>
          </p:cNvSpPr>
          <p:nvPr>
            <p:ph type="ftr" sz="quarter" idx="3"/>
          </p:nvPr>
        </p:nvSpPr>
        <p:spPr/>
        <p:txBody>
          <a:bodyPr/>
          <a:lstStyle/>
          <a:p>
            <a:pPr marL="0" marR="0" lvl="0" indent="0" algn="l" defTabSz="914400" rtl="0" eaLnBrk="1" fontAlgn="base" latinLnBrk="0" hangingPunct="1">
              <a:lnSpc>
                <a:spcPct val="95000"/>
              </a:lnSpc>
              <a:spcBef>
                <a:spcPct val="0"/>
              </a:spcBef>
              <a:spcAft>
                <a:spcPct val="0"/>
              </a:spcAft>
              <a:buClrTx/>
              <a:buSzTx/>
              <a:buFontTx/>
              <a:buNone/>
              <a:tabLst/>
              <a:defRPr/>
            </a:pPr>
            <a:r>
              <a:rPr kumimoji="0" lang="en-US" sz="700" b="1" i="0" u="none" strike="noStrike" kern="1200" cap="none" spc="0" normalizeH="0" baseline="0" noProof="0">
                <a:ln>
                  <a:noFill/>
                </a:ln>
                <a:solidFill>
                  <a:srgbClr val="425563"/>
                </a:solidFill>
                <a:effectLst/>
                <a:uLnTx/>
                <a:uFillTx/>
                <a:latin typeface="Charles Modern"/>
                <a:ea typeface="+mn-ea"/>
                <a:cs typeface="Arial" charset="0"/>
              </a:rPr>
              <a:t>Information classification here</a:t>
            </a:r>
          </a:p>
        </p:txBody>
      </p:sp>
    </p:spTree>
    <p:extLst>
      <p:ext uri="{BB962C8B-B14F-4D97-AF65-F5344CB8AC3E}">
        <p14:creationId xmlns:p14="http://schemas.microsoft.com/office/powerpoint/2010/main" val="11433464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 name="ARTICULATE_SLIDE_COUNT" val="2"/>
</p:tagLst>
</file>

<file path=ppt/theme/theme1.xml><?xml version="1.0" encoding="utf-8"?>
<a:theme xmlns:a="http://schemas.openxmlformats.org/drawingml/2006/main" name="Blank">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chwab STANDARD WITH LINE">
  <a:themeElements>
    <a:clrScheme name="Custom 6">
      <a:dk1>
        <a:srgbClr val="425563"/>
      </a:dk1>
      <a:lt1>
        <a:srgbClr val="FFFFFF"/>
      </a:lt1>
      <a:dk2>
        <a:srgbClr val="00A0DF"/>
      </a:dk2>
      <a:lt2>
        <a:srgbClr val="98A4AE"/>
      </a:lt2>
      <a:accent1>
        <a:srgbClr val="005F83"/>
      </a:accent1>
      <a:accent2>
        <a:srgbClr val="5E514D"/>
      </a:accent2>
      <a:accent3>
        <a:srgbClr val="FFA640"/>
      </a:accent3>
      <a:accent4>
        <a:srgbClr val="CB333B"/>
      </a:accent4>
      <a:accent5>
        <a:srgbClr val="59CBE8"/>
      </a:accent5>
      <a:accent6>
        <a:srgbClr val="840B55"/>
      </a:accent6>
      <a:hlink>
        <a:srgbClr val="005F83"/>
      </a:hlink>
      <a:folHlink>
        <a:srgbClr val="98A4AE"/>
      </a:folHlink>
    </a:clrScheme>
    <a:fontScheme name="Charles Modern">
      <a:majorFont>
        <a:latin typeface="Charles Modern"/>
        <a:ea typeface=""/>
        <a:cs typeface=""/>
      </a:majorFont>
      <a:minorFont>
        <a:latin typeface="Charles Moder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91440" tIns="45720" rIns="91440" bIns="45720" numCol="1" spcCol="0" rtlCol="0" fromWordArt="0" anchor="ctr" anchorCtr="1" forceAA="0" compatLnSpc="1">
        <a:prstTxWarp prst="textNoShape">
          <a:avLst/>
        </a:prstTxWarp>
        <a:noAutofit/>
      </a:bodyP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0" tIns="0" rIns="0" bIns="0" numCol="1" anchor="t" anchorCtr="0" compatLnSpc="1">
        <a:prstTxWarp prst="textNoShape">
          <a:avLst/>
        </a:prstTxWarp>
        <a:normAutofit/>
      </a:bodyPr>
      <a:lstStyle>
        <a:defPPr marL="0" indent="0">
          <a:buNone/>
          <a:defRPr dirty="0"/>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26058"/>
        </a:dk1>
        <a:lt1>
          <a:srgbClr val="FFFFFF"/>
        </a:lt1>
        <a:dk2>
          <a:srgbClr val="005CB3"/>
        </a:dk2>
        <a:lt2>
          <a:srgbClr val="B3B3B3"/>
        </a:lt2>
        <a:accent1>
          <a:srgbClr val="00A0DF"/>
        </a:accent1>
        <a:accent2>
          <a:srgbClr val="A2AD00"/>
        </a:accent2>
        <a:accent3>
          <a:srgbClr val="FFFFFF"/>
        </a:accent3>
        <a:accent4>
          <a:srgbClr val="6E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
      <a:clrScheme name="Default Design 14">
        <a:dk1>
          <a:srgbClr val="676058"/>
        </a:dk1>
        <a:lt1>
          <a:srgbClr val="FFFFFF"/>
        </a:lt1>
        <a:dk2>
          <a:srgbClr val="005CB3"/>
        </a:dk2>
        <a:lt2>
          <a:srgbClr val="B3B3B3"/>
        </a:lt2>
        <a:accent1>
          <a:srgbClr val="00A0DF"/>
        </a:accent1>
        <a:accent2>
          <a:srgbClr val="A2AD00"/>
        </a:accent2>
        <a:accent3>
          <a:srgbClr val="FFFFFF"/>
        </a:accent3>
        <a:accent4>
          <a:srgbClr val="57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Schwab STANDARD">
  <a:themeElements>
    <a:clrScheme name="Schwab Theme 2013">
      <a:dk1>
        <a:srgbClr val="425563"/>
      </a:dk1>
      <a:lt1>
        <a:srgbClr val="FFFFFF"/>
      </a:lt1>
      <a:dk2>
        <a:srgbClr val="00A0DF"/>
      </a:dk2>
      <a:lt2>
        <a:srgbClr val="98A4AE"/>
      </a:lt2>
      <a:accent1>
        <a:srgbClr val="005F83"/>
      </a:accent1>
      <a:accent2>
        <a:srgbClr val="5E514D"/>
      </a:accent2>
      <a:accent3>
        <a:srgbClr val="FFA640"/>
      </a:accent3>
      <a:accent4>
        <a:srgbClr val="840B55"/>
      </a:accent4>
      <a:accent5>
        <a:srgbClr val="00B393"/>
      </a:accent5>
      <a:accent6>
        <a:srgbClr val="C00000"/>
      </a:accent6>
      <a:hlink>
        <a:srgbClr val="005F83"/>
      </a:hlink>
      <a:folHlink>
        <a:srgbClr val="98A4AE"/>
      </a:folHlink>
    </a:clrScheme>
    <a:fontScheme name="Charles Modern (Schwab)">
      <a:majorFont>
        <a:latin typeface="Charles Modern"/>
        <a:ea typeface=""/>
        <a:cs typeface=""/>
      </a:majorFont>
      <a:minorFont>
        <a:latin typeface="Charles Moder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w="12700">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2000" dirty="0" smtClean="0">
            <a:latin typeface="+mn-lt"/>
          </a:defRPr>
        </a:defPPr>
      </a:lstStyle>
    </a:tx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Default Design 13">
        <a:dk1>
          <a:srgbClr val="826058"/>
        </a:dk1>
        <a:lt1>
          <a:srgbClr val="FFFFFF"/>
        </a:lt1>
        <a:dk2>
          <a:srgbClr val="005CB3"/>
        </a:dk2>
        <a:lt2>
          <a:srgbClr val="B3B3B3"/>
        </a:lt2>
        <a:accent1>
          <a:srgbClr val="00A0DF"/>
        </a:accent1>
        <a:accent2>
          <a:srgbClr val="A2AD00"/>
        </a:accent2>
        <a:accent3>
          <a:srgbClr val="FFFFFF"/>
        </a:accent3>
        <a:accent4>
          <a:srgbClr val="6E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
      <a:clrScheme name="Default Design 14">
        <a:dk1>
          <a:srgbClr val="676058"/>
        </a:dk1>
        <a:lt1>
          <a:srgbClr val="FFFFFF"/>
        </a:lt1>
        <a:dk2>
          <a:srgbClr val="005CB3"/>
        </a:dk2>
        <a:lt2>
          <a:srgbClr val="B3B3B3"/>
        </a:lt2>
        <a:accent1>
          <a:srgbClr val="00A0DF"/>
        </a:accent1>
        <a:accent2>
          <a:srgbClr val="A2AD00"/>
        </a:accent2>
        <a:accent3>
          <a:srgbClr val="FFFFFF"/>
        </a:accent3>
        <a:accent4>
          <a:srgbClr val="57514A"/>
        </a:accent4>
        <a:accent5>
          <a:srgbClr val="AACDEC"/>
        </a:accent5>
        <a:accent6>
          <a:srgbClr val="929C00"/>
        </a:accent6>
        <a:hlink>
          <a:srgbClr val="EA7125"/>
        </a:hlink>
        <a:folHlink>
          <a:srgbClr val="6F4C23"/>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44E4CD1DEFA27C45ABECE491783E748F" ma:contentTypeVersion="8" ma:contentTypeDescription="Create a new document." ma:contentTypeScope="" ma:versionID="19a0bb9b5a7b278411161bafad20f1a5">
  <xsd:schema xmlns:xsd="http://www.w3.org/2001/XMLSchema" xmlns:xs="http://www.w3.org/2001/XMLSchema" xmlns:p="http://schemas.microsoft.com/office/2006/metadata/properties" xmlns:ns2="bb54d0c4-54cf-4dc0-81b3-4ea35cdbbe56" xmlns:ns3="188b5203-4299-4c1e-8f36-c2e458095bfe" targetNamespace="http://schemas.microsoft.com/office/2006/metadata/properties" ma:root="true" ma:fieldsID="b0ad992e3c1de0d5889a6e68e7b47a7f" ns2:_="" ns3:_="">
    <xsd:import namespace="bb54d0c4-54cf-4dc0-81b3-4ea35cdbbe56"/>
    <xsd:import namespace="188b5203-4299-4c1e-8f36-c2e458095bf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b54d0c4-54cf-4dc0-81b3-4ea35cdbbe5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Length (seconds)" ma:internalName="MediaLengthInSeconds" ma:readOnly="true">
      <xsd:simpleType>
        <xsd:restriction base="dms:Unknown"/>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88b5203-4299-4c1e-8f36-c2e458095bfe"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188b5203-4299-4c1e-8f36-c2e458095bfe">
      <UserInfo>
        <DisplayName>Birk, Todd</DisplayName>
        <AccountId>334</AccountId>
        <AccountType/>
      </UserInfo>
    </SharedWithUsers>
  </documentManagement>
</p:properties>
</file>

<file path=customXml/itemProps1.xml><?xml version="1.0" encoding="utf-8"?>
<ds:datastoreItem xmlns:ds="http://schemas.openxmlformats.org/officeDocument/2006/customXml" ds:itemID="{29FDA2C8-0C62-47AE-AF99-16560C6CEFD1}">
  <ds:schemaRefs>
    <ds:schemaRef ds:uri="http://schemas.microsoft.com/sharepoint/v3/contenttype/forms"/>
  </ds:schemaRefs>
</ds:datastoreItem>
</file>

<file path=customXml/itemProps2.xml><?xml version="1.0" encoding="utf-8"?>
<ds:datastoreItem xmlns:ds="http://schemas.openxmlformats.org/officeDocument/2006/customXml" ds:itemID="{6E93BFFC-A515-4128-AEC8-52EB4FEA448F}">
  <ds:schemaRefs>
    <ds:schemaRef ds:uri="188b5203-4299-4c1e-8f36-c2e458095bfe"/>
    <ds:schemaRef ds:uri="bb54d0c4-54cf-4dc0-81b3-4ea35cdbbe5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FB44DF4D-607A-46ED-B439-096D3AD7BE3F}">
  <ds:schemaRefs>
    <ds:schemaRef ds:uri="188b5203-4299-4c1e-8f36-c2e458095bfe"/>
    <ds:schemaRef ds:uri="bb54d0c4-54cf-4dc0-81b3-4ea35cdbbe5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blank</Template>
  <TotalTime>1531</TotalTime>
  <Words>2036</Words>
  <Application>Microsoft Office PowerPoint</Application>
  <PresentationFormat>Custom</PresentationFormat>
  <Paragraphs>163</Paragraphs>
  <Slides>8</Slides>
  <Notes>7</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8</vt:i4>
      </vt:variant>
    </vt:vector>
  </HeadingPairs>
  <TitlesOfParts>
    <vt:vector size="16" baseType="lpstr">
      <vt:lpstr>Arial</vt:lpstr>
      <vt:lpstr>Calibri</vt:lpstr>
      <vt:lpstr>Charles Modern</vt:lpstr>
      <vt:lpstr>Charles Modern Light</vt:lpstr>
      <vt:lpstr>Wingdings</vt:lpstr>
      <vt:lpstr>Blank</vt:lpstr>
      <vt:lpstr>Schwab STANDARD WITH LINE</vt:lpstr>
      <vt:lpstr>Schwab STANDARD</vt:lpstr>
      <vt:lpstr>Todd Roberts F.O.R.M.</vt:lpstr>
      <vt:lpstr>Andrew Mullinnix F.O.R.M.</vt:lpstr>
      <vt:lpstr>Harper Price F.O.R.M.</vt:lpstr>
      <vt:lpstr>Matt Motter F.O.R.M.</vt:lpstr>
      <vt:lpstr>Ron Horner F.O.R.M.</vt:lpstr>
      <vt:lpstr>Aleksey Pokalyukhin F.O.R.M.</vt:lpstr>
      <vt:lpstr>Yury Krychala F.O.R.M.</vt:lpstr>
      <vt:lpstr>What is F.O.R.M.?</vt:lpstr>
    </vt:vector>
  </TitlesOfParts>
  <Company>Charles Schwab &amp; Co.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Schwab PowerPoint template</dc:title>
  <dc:subject>Charles Schwab TEMPLATE 2010</dc:subject>
  <dc:creator>Clarke, Jo</dc:creator>
  <cp:lastModifiedBy>Yury Kritchallo</cp:lastModifiedBy>
  <cp:revision>32</cp:revision>
  <cp:lastPrinted>2013-08-09T21:26:37Z</cp:lastPrinted>
  <dcterms:created xsi:type="dcterms:W3CDTF">2013-07-15T15:10:25Z</dcterms:created>
  <dcterms:modified xsi:type="dcterms:W3CDTF">2023-02-09T06:40:18Z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0x01010044E4CD1DEFA27C45ABECE491783E748F</vt:lpwstr>
  </property>
  <property fmtid="{D5CDD505-2E9C-101B-9397-08002B2CF9AE}" pid="3" name="ArticulateGUID">
    <vt:lpwstr>FA1A13AA-C50D-454C-AFFE-0C31D1009B38</vt:lpwstr>
  </property>
  <property fmtid="{D5CDD505-2E9C-101B-9397-08002B2CF9AE}" pid="4" name="ArticulatePath">
    <vt:lpwstr>https://schwab.sharepoint.com/teams/HRTransformationEnablement/Shared Documents/OneHR Virtual Conference - 2021/Connect/OneHR FORM Template</vt:lpwstr>
  </property>
  <property fmtid="{D5CDD505-2E9C-101B-9397-08002B2CF9AE}" pid="5" name="MSIP_Label_6b5c19be-2d3a-4063-bcc2-f075097a5f8a_Enabled">
    <vt:lpwstr>true</vt:lpwstr>
  </property>
  <property fmtid="{D5CDD505-2E9C-101B-9397-08002B2CF9AE}" pid="6" name="MSIP_Label_6b5c19be-2d3a-4063-bcc2-f075097a5f8a_SetDate">
    <vt:lpwstr>2022-09-15T15:31:50Z</vt:lpwstr>
  </property>
  <property fmtid="{D5CDD505-2E9C-101B-9397-08002B2CF9AE}" pid="7" name="MSIP_Label_6b5c19be-2d3a-4063-bcc2-f075097a5f8a_Method">
    <vt:lpwstr>Standard</vt:lpwstr>
  </property>
  <property fmtid="{D5CDD505-2E9C-101B-9397-08002B2CF9AE}" pid="8" name="MSIP_Label_6b5c19be-2d3a-4063-bcc2-f075097a5f8a_Name">
    <vt:lpwstr>Internal</vt:lpwstr>
  </property>
  <property fmtid="{D5CDD505-2E9C-101B-9397-08002B2CF9AE}" pid="9" name="MSIP_Label_6b5c19be-2d3a-4063-bcc2-f075097a5f8a_SiteId">
    <vt:lpwstr>61de5c81-d3b4-4669-a7ae-bd2e3884f7fa</vt:lpwstr>
  </property>
  <property fmtid="{D5CDD505-2E9C-101B-9397-08002B2CF9AE}" pid="10" name="MSIP_Label_6b5c19be-2d3a-4063-bcc2-f075097a5f8a_ActionId">
    <vt:lpwstr>96bf4348-84c0-4267-b4eb-94c4407b65d7</vt:lpwstr>
  </property>
  <property fmtid="{D5CDD505-2E9C-101B-9397-08002B2CF9AE}" pid="11" name="MSIP_Label_6b5c19be-2d3a-4063-bcc2-f075097a5f8a_ContentBits">
    <vt:lpwstr>2</vt:lpwstr>
  </property>
  <property fmtid="{D5CDD505-2E9C-101B-9397-08002B2CF9AE}" pid="12" name="ClassificationContentMarkingFooterLocations">
    <vt:lpwstr>Blank:3\Schwab STANDARD WITH LINE:3\Schwab STANDARD:4</vt:lpwstr>
  </property>
  <property fmtid="{D5CDD505-2E9C-101B-9397-08002B2CF9AE}" pid="13" name="ClassificationContentMarkingFooterText">
    <vt:lpwstr>   Classification: Schwab Internal</vt:lpwstr>
  </property>
</Properties>
</file>